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1.jpg" ContentType="image/png"/>
  <Override PartName="/ppt/media/image32.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 id="2147483678" r:id="rId2"/>
    <p:sldMasterId id="2147483690" r:id="rId3"/>
    <p:sldMasterId id="2147483727" r:id="rId4"/>
  </p:sldMasterIdLst>
  <p:notesMasterIdLst>
    <p:notesMasterId r:id="rId25"/>
  </p:notesMasterIdLst>
  <p:handoutMasterIdLst>
    <p:handoutMasterId r:id="rId26"/>
  </p:handoutMasterIdLst>
  <p:sldIdLst>
    <p:sldId id="294" r:id="rId5"/>
    <p:sldId id="295" r:id="rId6"/>
    <p:sldId id="386" r:id="rId7"/>
    <p:sldId id="380" r:id="rId8"/>
    <p:sldId id="388" r:id="rId9"/>
    <p:sldId id="387" r:id="rId10"/>
    <p:sldId id="327" r:id="rId11"/>
    <p:sldId id="320" r:id="rId12"/>
    <p:sldId id="322" r:id="rId13"/>
    <p:sldId id="330" r:id="rId14"/>
    <p:sldId id="328" r:id="rId15"/>
    <p:sldId id="390" r:id="rId16"/>
    <p:sldId id="389" r:id="rId17"/>
    <p:sldId id="391" r:id="rId18"/>
    <p:sldId id="262" r:id="rId19"/>
    <p:sldId id="347" r:id="rId20"/>
    <p:sldId id="348" r:id="rId21"/>
    <p:sldId id="393" r:id="rId22"/>
    <p:sldId id="368" r:id="rId23"/>
    <p:sldId id="366"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DED066"/>
    <a:srgbClr val="566A71"/>
    <a:srgbClr val="2C5276"/>
    <a:srgbClr val="FFFFFF"/>
    <a:srgbClr val="394A51"/>
    <a:srgbClr val="7A859D"/>
    <a:srgbClr val="0698AA"/>
    <a:srgbClr val="139DAE"/>
    <a:srgbClr val="355F8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2" autoAdjust="0"/>
    <p:restoredTop sz="83895" autoAdjust="0"/>
  </p:normalViewPr>
  <p:slideViewPr>
    <p:cSldViewPr snapToGrid="0" showGuides="1">
      <p:cViewPr varScale="1">
        <p:scale>
          <a:sx n="92" d="100"/>
          <a:sy n="92" d="100"/>
        </p:scale>
        <p:origin x="1188" y="66"/>
      </p:cViewPr>
      <p:guideLst>
        <p:guide orient="horz" pos="2184"/>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12572B-F973-4732-A453-119EA490170A}" type="datetimeFigureOut">
              <a:rPr lang="en-GB" smtClean="0"/>
              <a:t>27/01/2023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3C12-F094-4EDD-ABDC-7BADBDED5742}" type="slidenum">
              <a:rPr lang="en-GB" smtClean="0"/>
              <a:t>‹#›</a:t>
            </a:fld>
            <a:endParaRPr lang="en-GB"/>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927E5-BED3-44D0-9ADF-FA873E1D6DAF}" type="datetimeFigureOut">
              <a:rPr lang="en-GB" smtClean="0"/>
              <a:t>27/01/2023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4DA73-AE27-4433-BD53-3E1DB61918F0}" type="slidenum">
              <a:rPr lang="en-GB" smtClean="0"/>
              <a:t>‹#›</a:t>
            </a:fld>
            <a:endParaRPr lang="en-GB"/>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24DA73-AE27-4433-BD53-3E1DB61918F0}" type="slidenum">
              <a:rPr lang="en-GB" smtClean="0"/>
              <a:t>1</a:t>
            </a:fld>
            <a:endParaRPr lang="en-GB"/>
          </a:p>
        </p:txBody>
      </p:sp>
    </p:spTree>
    <p:extLst>
      <p:ext uri="{BB962C8B-B14F-4D97-AF65-F5344CB8AC3E}">
        <p14:creationId xmlns:p14="http://schemas.microsoft.com/office/powerpoint/2010/main" val="766755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Nó như là một phần thu nhỏ </a:t>
            </a:r>
            <a:r>
              <a:rPr lang="vi-VN" sz="1200" b="1" i="0" kern="1200" dirty="0">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thương hiệu, nên không chỉ cần trông thật hấp dẫn và khác biệt, mà còn phải sáng tạo để có thể truyền tải những thông điệp thiết yếu về ứng dụng </a:t>
            </a:r>
            <a:r>
              <a:rPr lang="vi-VN" sz="1200" b="1" i="0" kern="1200" dirty="0">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bạn</a:t>
            </a:r>
            <a:endParaRPr lang="en-VN" dirty="0"/>
          </a:p>
        </p:txBody>
      </p:sp>
      <p:sp>
        <p:nvSpPr>
          <p:cNvPr id="4" name="Slide Number Placeholder 3"/>
          <p:cNvSpPr>
            <a:spLocks noGrp="1"/>
          </p:cNvSpPr>
          <p:nvPr>
            <p:ph type="sldNum" sz="quarter" idx="5"/>
          </p:nvPr>
        </p:nvSpPr>
        <p:spPr/>
        <p:txBody>
          <a:bodyPr/>
          <a:lstStyle/>
          <a:p>
            <a:fld id="{7324DA73-AE27-4433-BD53-3E1DB61918F0}" type="slidenum">
              <a:rPr lang="en-GB" smtClean="0"/>
              <a:t>15</a:t>
            </a:fld>
            <a:endParaRPr lang="en-GB"/>
          </a:p>
        </p:txBody>
      </p:sp>
    </p:spTree>
    <p:extLst>
      <p:ext uri="{BB962C8B-B14F-4D97-AF65-F5344CB8AC3E}">
        <p14:creationId xmlns:p14="http://schemas.microsoft.com/office/powerpoint/2010/main" val="2749697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3140288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CB63-2063-4AC8-8BD0-C270DC45B8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201FD9-3D94-452D-906D-6C4B830A7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902724A-94E3-4F84-842E-F2F8E21F480F}"/>
              </a:ext>
            </a:extLst>
          </p:cNvPr>
          <p:cNvSpPr>
            <a:spLocks noGrp="1"/>
          </p:cNvSpPr>
          <p:nvPr>
            <p:ph type="dt" sz="half" idx="10"/>
          </p:nvPr>
        </p:nvSpPr>
        <p:spPr/>
        <p:txBody>
          <a:bodyPr/>
          <a:lstStyle/>
          <a:p>
            <a:fld id="{D265D4AD-A870-4124-A5B9-C20B85AE7BC9}" type="datetimeFigureOut">
              <a:rPr lang="en-US" smtClean="0"/>
              <a:t>1/27/2023</a:t>
            </a:fld>
            <a:endParaRPr lang="en-US"/>
          </a:p>
        </p:txBody>
      </p:sp>
      <p:sp>
        <p:nvSpPr>
          <p:cNvPr id="5" name="Footer Placeholder 4">
            <a:extLst>
              <a:ext uri="{FF2B5EF4-FFF2-40B4-BE49-F238E27FC236}">
                <a16:creationId xmlns:a16="http://schemas.microsoft.com/office/drawing/2014/main" id="{7D9639F2-EBBF-46AF-9B5C-5FA809F06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A2A8B-9192-46D0-9DDE-DC9996834A3D}"/>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784238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8B81-851E-4A21-8C01-E91F80E7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2C433-BF9C-4AC4-9620-54ACD23385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29AA94-6AAE-47D2-B3FE-787DC0C430F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C2702-8D7E-4996-80EF-CFCA9A2092A5}"/>
              </a:ext>
            </a:extLst>
          </p:cNvPr>
          <p:cNvSpPr>
            <a:spLocks noGrp="1"/>
          </p:cNvSpPr>
          <p:nvPr>
            <p:ph type="dt" sz="half" idx="10"/>
          </p:nvPr>
        </p:nvSpPr>
        <p:spPr/>
        <p:txBody>
          <a:bodyPr/>
          <a:lstStyle/>
          <a:p>
            <a:fld id="{D265D4AD-A870-4124-A5B9-C20B85AE7BC9}" type="datetimeFigureOut">
              <a:rPr lang="en-US" smtClean="0"/>
              <a:t>1/27/2023</a:t>
            </a:fld>
            <a:endParaRPr lang="en-US"/>
          </a:p>
        </p:txBody>
      </p:sp>
      <p:sp>
        <p:nvSpPr>
          <p:cNvPr id="6" name="Footer Placeholder 5">
            <a:extLst>
              <a:ext uri="{FF2B5EF4-FFF2-40B4-BE49-F238E27FC236}">
                <a16:creationId xmlns:a16="http://schemas.microsoft.com/office/drawing/2014/main" id="{E46F046D-B0D5-412A-BB84-B4BF1A7BE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C3CC1-0833-4F37-BEF8-006A0B2797A0}"/>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3008651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961F-44A3-4B59-869F-26C55EBB8C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81213F-6C82-404F-AB4F-E6A74368C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10CC01-0B4E-4EFA-826D-54FFAB61B4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A1A44D-C32C-4983-8B2C-00B58AFAA1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891637-1893-408D-8FAE-00BAE68039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B9A72-CF29-4250-BFE4-71A840E47A0C}"/>
              </a:ext>
            </a:extLst>
          </p:cNvPr>
          <p:cNvSpPr>
            <a:spLocks noGrp="1"/>
          </p:cNvSpPr>
          <p:nvPr>
            <p:ph type="dt" sz="half" idx="10"/>
          </p:nvPr>
        </p:nvSpPr>
        <p:spPr/>
        <p:txBody>
          <a:bodyPr/>
          <a:lstStyle/>
          <a:p>
            <a:fld id="{D265D4AD-A870-4124-A5B9-C20B85AE7BC9}" type="datetimeFigureOut">
              <a:rPr lang="en-US" smtClean="0"/>
              <a:t>1/27/2023</a:t>
            </a:fld>
            <a:endParaRPr lang="en-US"/>
          </a:p>
        </p:txBody>
      </p:sp>
      <p:sp>
        <p:nvSpPr>
          <p:cNvPr id="8" name="Footer Placeholder 7">
            <a:extLst>
              <a:ext uri="{FF2B5EF4-FFF2-40B4-BE49-F238E27FC236}">
                <a16:creationId xmlns:a16="http://schemas.microsoft.com/office/drawing/2014/main" id="{798DB5E9-7CA3-4634-B197-C9A348011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BE162A-7D05-4686-A7A4-3D944817C8EC}"/>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35916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B4AAB-5364-4C79-8D9B-21C7B9DB59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97319B-03D0-458E-83B4-FEE03143EC13}"/>
              </a:ext>
            </a:extLst>
          </p:cNvPr>
          <p:cNvSpPr>
            <a:spLocks noGrp="1"/>
          </p:cNvSpPr>
          <p:nvPr>
            <p:ph type="dt" sz="half" idx="10"/>
          </p:nvPr>
        </p:nvSpPr>
        <p:spPr/>
        <p:txBody>
          <a:bodyPr/>
          <a:lstStyle/>
          <a:p>
            <a:fld id="{D265D4AD-A870-4124-A5B9-C20B85AE7BC9}" type="datetimeFigureOut">
              <a:rPr lang="en-US" smtClean="0"/>
              <a:t>1/27/2023</a:t>
            </a:fld>
            <a:endParaRPr lang="en-US"/>
          </a:p>
        </p:txBody>
      </p:sp>
      <p:sp>
        <p:nvSpPr>
          <p:cNvPr id="4" name="Footer Placeholder 3">
            <a:extLst>
              <a:ext uri="{FF2B5EF4-FFF2-40B4-BE49-F238E27FC236}">
                <a16:creationId xmlns:a16="http://schemas.microsoft.com/office/drawing/2014/main" id="{D085831D-DA04-4B43-ACD8-D61CE2563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273F14-93B8-498B-93F8-D27AEA7ED724}"/>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95585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3B482A-55A9-4539-9FA9-35426A9127FC}"/>
              </a:ext>
            </a:extLst>
          </p:cNvPr>
          <p:cNvSpPr>
            <a:spLocks noGrp="1"/>
          </p:cNvSpPr>
          <p:nvPr>
            <p:ph type="dt" sz="half" idx="10"/>
          </p:nvPr>
        </p:nvSpPr>
        <p:spPr/>
        <p:txBody>
          <a:bodyPr/>
          <a:lstStyle/>
          <a:p>
            <a:fld id="{D265D4AD-A870-4124-A5B9-C20B85AE7BC9}" type="datetimeFigureOut">
              <a:rPr lang="en-US" smtClean="0"/>
              <a:t>1/27/2023</a:t>
            </a:fld>
            <a:endParaRPr lang="en-US"/>
          </a:p>
        </p:txBody>
      </p:sp>
      <p:sp>
        <p:nvSpPr>
          <p:cNvPr id="3" name="Footer Placeholder 2">
            <a:extLst>
              <a:ext uri="{FF2B5EF4-FFF2-40B4-BE49-F238E27FC236}">
                <a16:creationId xmlns:a16="http://schemas.microsoft.com/office/drawing/2014/main" id="{AF63B274-BDF0-40BE-99A5-A076BD3D6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0D4423-7C6F-4DBB-85A4-8FC4D76F5764}"/>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4278990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B41D-472F-4BFB-9F78-2651BB4DB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F01FDA-6F74-45AA-8027-D56B046C37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01B1D2-8DD2-4422-994C-A7211E557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ED5A0C-133B-4D1B-BEE2-4268139E46B7}"/>
              </a:ext>
            </a:extLst>
          </p:cNvPr>
          <p:cNvSpPr>
            <a:spLocks noGrp="1"/>
          </p:cNvSpPr>
          <p:nvPr>
            <p:ph type="dt" sz="half" idx="10"/>
          </p:nvPr>
        </p:nvSpPr>
        <p:spPr/>
        <p:txBody>
          <a:bodyPr/>
          <a:lstStyle/>
          <a:p>
            <a:fld id="{D265D4AD-A870-4124-A5B9-C20B85AE7BC9}" type="datetimeFigureOut">
              <a:rPr lang="en-US" smtClean="0"/>
              <a:t>1/27/2023</a:t>
            </a:fld>
            <a:endParaRPr lang="en-US"/>
          </a:p>
        </p:txBody>
      </p:sp>
      <p:sp>
        <p:nvSpPr>
          <p:cNvPr id="6" name="Footer Placeholder 5">
            <a:extLst>
              <a:ext uri="{FF2B5EF4-FFF2-40B4-BE49-F238E27FC236}">
                <a16:creationId xmlns:a16="http://schemas.microsoft.com/office/drawing/2014/main" id="{FFD78DF3-DB0E-47A4-8EDC-E641101A4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EFC9DD-39CC-432F-9B31-C360548C2AD0}"/>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569566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B632-E6CD-428B-8345-1E11F90927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CCCDAF-0F98-42F6-BCC4-47D222F87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B7CB78-4AF2-4E7A-8D54-F5B83A23F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8C659B-BFBB-427E-8E1B-8E398DF5BA2C}"/>
              </a:ext>
            </a:extLst>
          </p:cNvPr>
          <p:cNvSpPr>
            <a:spLocks noGrp="1"/>
          </p:cNvSpPr>
          <p:nvPr>
            <p:ph type="dt" sz="half" idx="10"/>
          </p:nvPr>
        </p:nvSpPr>
        <p:spPr/>
        <p:txBody>
          <a:bodyPr/>
          <a:lstStyle/>
          <a:p>
            <a:fld id="{D265D4AD-A870-4124-A5B9-C20B85AE7BC9}" type="datetimeFigureOut">
              <a:rPr lang="en-US" smtClean="0"/>
              <a:t>1/27/2023</a:t>
            </a:fld>
            <a:endParaRPr lang="en-US"/>
          </a:p>
        </p:txBody>
      </p:sp>
      <p:sp>
        <p:nvSpPr>
          <p:cNvPr id="6" name="Footer Placeholder 5">
            <a:extLst>
              <a:ext uri="{FF2B5EF4-FFF2-40B4-BE49-F238E27FC236}">
                <a16:creationId xmlns:a16="http://schemas.microsoft.com/office/drawing/2014/main" id="{8E9AF3DE-3F6A-4D56-B65A-F27F829CD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34F0C-30BA-4942-BC2D-069CA760C713}"/>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468531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FA748-67A8-4B78-91F1-DC24B522AE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466D5D-62E3-4692-82BA-6B1297976F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50F1D-D440-47BD-BE09-C689C05D4049}"/>
              </a:ext>
            </a:extLst>
          </p:cNvPr>
          <p:cNvSpPr>
            <a:spLocks noGrp="1"/>
          </p:cNvSpPr>
          <p:nvPr>
            <p:ph type="dt" sz="half" idx="10"/>
          </p:nvPr>
        </p:nvSpPr>
        <p:spPr/>
        <p:txBody>
          <a:bodyPr/>
          <a:lstStyle/>
          <a:p>
            <a:fld id="{D265D4AD-A870-4124-A5B9-C20B85AE7BC9}" type="datetimeFigureOut">
              <a:rPr lang="en-US" smtClean="0"/>
              <a:t>1/27/2023</a:t>
            </a:fld>
            <a:endParaRPr lang="en-US"/>
          </a:p>
        </p:txBody>
      </p:sp>
      <p:sp>
        <p:nvSpPr>
          <p:cNvPr id="5" name="Footer Placeholder 4">
            <a:extLst>
              <a:ext uri="{FF2B5EF4-FFF2-40B4-BE49-F238E27FC236}">
                <a16:creationId xmlns:a16="http://schemas.microsoft.com/office/drawing/2014/main" id="{04F5CCC3-8054-4708-8623-5A88176B78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B3EC8-D44B-45E9-AD68-6D287B76965B}"/>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767242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17E52A-4782-48D5-BA42-371C5EA513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304BFC-25C7-439E-834F-34A7AD739C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E8A56-7CE7-4C15-A8C6-92E9726B2BD1}"/>
              </a:ext>
            </a:extLst>
          </p:cNvPr>
          <p:cNvSpPr>
            <a:spLocks noGrp="1"/>
          </p:cNvSpPr>
          <p:nvPr>
            <p:ph type="dt" sz="half" idx="10"/>
          </p:nvPr>
        </p:nvSpPr>
        <p:spPr/>
        <p:txBody>
          <a:bodyPr/>
          <a:lstStyle/>
          <a:p>
            <a:fld id="{D265D4AD-A870-4124-A5B9-C20B85AE7BC9}" type="datetimeFigureOut">
              <a:rPr lang="en-US" smtClean="0"/>
              <a:t>1/27/2023</a:t>
            </a:fld>
            <a:endParaRPr lang="en-US"/>
          </a:p>
        </p:txBody>
      </p:sp>
      <p:sp>
        <p:nvSpPr>
          <p:cNvPr id="5" name="Footer Placeholder 4">
            <a:extLst>
              <a:ext uri="{FF2B5EF4-FFF2-40B4-BE49-F238E27FC236}">
                <a16:creationId xmlns:a16="http://schemas.microsoft.com/office/drawing/2014/main" id="{2FD197CE-97EE-47E4-A3D3-6EB96458D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EC70B-73DC-4835-AE28-C262B1D2C1F2}"/>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364148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02D1BB9-FBDA-4EF5-8EC5-60B516551605}"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94222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202239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2130759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2D1BB9-FBDA-4EF5-8EC5-60B516551605}"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63794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02D1BB9-FBDA-4EF5-8EC5-60B516551605}"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518231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2D1BB9-FBDA-4EF5-8EC5-60B516551605}"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669124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2D1BB9-FBDA-4EF5-8EC5-60B516551605}"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44589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D1BB9-FBDA-4EF5-8EC5-60B516551605}"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969117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02D1BB9-FBDA-4EF5-8EC5-60B516551605}"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9052544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02D1BB9-FBDA-4EF5-8EC5-60B516551605}"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896225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27843078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696519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a:extLst>
              <a:ext uri="{FF2B5EF4-FFF2-40B4-BE49-F238E27FC236}">
                <a16:creationId xmlns:a16="http://schemas.microsoft.com/office/drawing/2014/main" id="{805E4EAA-C8F7-49DD-922C-3BCDBCADA85F}"/>
              </a:ext>
            </a:extLst>
          </p:cNvPr>
          <p:cNvPicPr>
            <a:picLocks noChangeAspect="1"/>
          </p:cNvPicPr>
          <p:nvPr userDrawn="1"/>
        </p:nvPicPr>
        <p:blipFill>
          <a:blip r:embed="rId2"/>
          <a:stretch>
            <a:fillRect/>
          </a:stretch>
        </p:blipFill>
        <p:spPr>
          <a:xfrm>
            <a:off x="2985975" y="0"/>
            <a:ext cx="8626588" cy="2456901"/>
          </a:xfrm>
          <a:prstGeom prst="rect">
            <a:avLst/>
          </a:prstGeom>
        </p:spPr>
      </p:pic>
    </p:spTree>
    <p:extLst>
      <p:ext uri="{BB962C8B-B14F-4D97-AF65-F5344CB8AC3E}">
        <p14:creationId xmlns:p14="http://schemas.microsoft.com/office/powerpoint/2010/main" val="537336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1105981" y="314524"/>
            <a:ext cx="774096" cy="365125"/>
          </a:xfrm>
          <a:prstGeom prst="rect">
            <a:avLst/>
          </a:prstGeom>
        </p:spPr>
        <p:txBody>
          <a:bodyPr/>
          <a:lstStyle>
            <a:lvl1pPr algn="ctr">
              <a:defRPr sz="2400" b="0" i="0">
                <a:solidFill>
                  <a:schemeClr val="bg1"/>
                </a:solidFill>
              </a:defRPr>
            </a:lvl1pPr>
          </a:lstStyle>
          <a:p>
            <a:fld id="{003301C5-B66F-4AA3-9E84-D0C2A80B103D}" type="slidenum">
              <a:rPr lang="en-US" smtClean="0"/>
              <a:pPr/>
              <a:t>‹#›</a:t>
            </a:fld>
            <a:endParaRPr lang="en-US"/>
          </a:p>
        </p:txBody>
      </p:sp>
      <p:sp>
        <p:nvSpPr>
          <p:cNvPr id="5" name="Freeform 598">
            <a:hlinkClick r:id="" action="ppaction://hlinkshowjump?jump=previousslide"/>
          </p:cNvPr>
          <p:cNvSpPr>
            <a:spLocks/>
          </p:cNvSpPr>
          <p:nvPr userDrawn="1"/>
        </p:nvSpPr>
        <p:spPr bwMode="auto">
          <a:xfrm>
            <a:off x="323869" y="3170794"/>
            <a:ext cx="171449" cy="315623"/>
          </a:xfrm>
          <a:custGeom>
            <a:avLst/>
            <a:gdLst>
              <a:gd name="T0" fmla="*/ 0 w 26"/>
              <a:gd name="T1" fmla="*/ 36 h 64"/>
              <a:gd name="T2" fmla="*/ 25 w 26"/>
              <a:gd name="T3" fmla="*/ 0 h 64"/>
              <a:gd name="T4" fmla="*/ 11 w 26"/>
              <a:gd name="T5" fmla="*/ 32 h 64"/>
              <a:gd name="T6" fmla="*/ 26 w 26"/>
              <a:gd name="T7" fmla="*/ 64 h 64"/>
              <a:gd name="T8" fmla="*/ 0 w 26"/>
              <a:gd name="T9" fmla="*/ 36 h 64"/>
            </a:gdLst>
            <a:ahLst/>
            <a:cxnLst>
              <a:cxn ang="0">
                <a:pos x="T0" y="T1"/>
              </a:cxn>
              <a:cxn ang="0">
                <a:pos x="T2" y="T3"/>
              </a:cxn>
              <a:cxn ang="0">
                <a:pos x="T4" y="T5"/>
              </a:cxn>
              <a:cxn ang="0">
                <a:pos x="T6" y="T7"/>
              </a:cxn>
              <a:cxn ang="0">
                <a:pos x="T8" y="T9"/>
              </a:cxn>
            </a:cxnLst>
            <a:rect l="0" t="0" r="r" b="b"/>
            <a:pathLst>
              <a:path w="26" h="64">
                <a:moveTo>
                  <a:pt x="0" y="36"/>
                </a:moveTo>
                <a:cubicBezTo>
                  <a:pt x="4" y="22"/>
                  <a:pt x="12" y="7"/>
                  <a:pt x="25" y="0"/>
                </a:cubicBezTo>
                <a:cubicBezTo>
                  <a:pt x="24" y="12"/>
                  <a:pt x="15" y="22"/>
                  <a:pt x="11" y="32"/>
                </a:cubicBezTo>
                <a:cubicBezTo>
                  <a:pt x="12" y="44"/>
                  <a:pt x="22" y="53"/>
                  <a:pt x="26" y="64"/>
                </a:cubicBezTo>
                <a:cubicBezTo>
                  <a:pt x="11" y="64"/>
                  <a:pt x="7" y="47"/>
                  <a:pt x="0" y="36"/>
                </a:cubicBezTo>
                <a:close/>
              </a:path>
            </a:pathLst>
          </a:custGeom>
          <a:solidFill>
            <a:srgbClr val="86C9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8" tIns="45725" rIns="91448" bIns="45725" numCol="1" anchor="t" anchorCtr="0" compatLnSpc="1">
            <a:prstTxWarp prst="textNoShape">
              <a:avLst/>
            </a:prstTxWarp>
          </a:bodyPr>
          <a:lstStyle/>
          <a:p>
            <a:endParaRPr lang="en-US" sz="2400"/>
          </a:p>
        </p:txBody>
      </p:sp>
      <p:sp>
        <p:nvSpPr>
          <p:cNvPr id="6" name="Freeform 599">
            <a:hlinkClick r:id="" action="ppaction://hlinkshowjump?jump=nextslide"/>
          </p:cNvPr>
          <p:cNvSpPr>
            <a:spLocks/>
          </p:cNvSpPr>
          <p:nvPr userDrawn="1"/>
        </p:nvSpPr>
        <p:spPr bwMode="auto">
          <a:xfrm>
            <a:off x="11768668" y="3170794"/>
            <a:ext cx="169333" cy="315623"/>
          </a:xfrm>
          <a:custGeom>
            <a:avLst/>
            <a:gdLst>
              <a:gd name="T0" fmla="*/ 0 w 26"/>
              <a:gd name="T1" fmla="*/ 0 h 64"/>
              <a:gd name="T2" fmla="*/ 26 w 26"/>
              <a:gd name="T3" fmla="*/ 32 h 64"/>
              <a:gd name="T4" fmla="*/ 0 w 26"/>
              <a:gd name="T5" fmla="*/ 64 h 64"/>
              <a:gd name="T6" fmla="*/ 16 w 26"/>
              <a:gd name="T7" fmla="*/ 35 h 64"/>
              <a:gd name="T8" fmla="*/ 16 w 26"/>
              <a:gd name="T9" fmla="*/ 31 h 64"/>
              <a:gd name="T10" fmla="*/ 0 w 26"/>
              <a:gd name="T11" fmla="*/ 0 h 64"/>
            </a:gdLst>
            <a:ahLst/>
            <a:cxnLst>
              <a:cxn ang="0">
                <a:pos x="T0" y="T1"/>
              </a:cxn>
              <a:cxn ang="0">
                <a:pos x="T2" y="T3"/>
              </a:cxn>
              <a:cxn ang="0">
                <a:pos x="T4" y="T5"/>
              </a:cxn>
              <a:cxn ang="0">
                <a:pos x="T6" y="T7"/>
              </a:cxn>
              <a:cxn ang="0">
                <a:pos x="T8" y="T9"/>
              </a:cxn>
              <a:cxn ang="0">
                <a:pos x="T10" y="T11"/>
              </a:cxn>
            </a:cxnLst>
            <a:rect l="0" t="0" r="r" b="b"/>
            <a:pathLst>
              <a:path w="26" h="64">
                <a:moveTo>
                  <a:pt x="0" y="0"/>
                </a:moveTo>
                <a:cubicBezTo>
                  <a:pt x="15" y="5"/>
                  <a:pt x="20" y="20"/>
                  <a:pt x="26" y="32"/>
                </a:cubicBezTo>
                <a:cubicBezTo>
                  <a:pt x="21" y="45"/>
                  <a:pt x="15" y="61"/>
                  <a:pt x="0" y="64"/>
                </a:cubicBezTo>
                <a:cubicBezTo>
                  <a:pt x="4" y="54"/>
                  <a:pt x="10" y="44"/>
                  <a:pt x="16" y="35"/>
                </a:cubicBezTo>
                <a:cubicBezTo>
                  <a:pt x="16" y="31"/>
                  <a:pt x="16" y="31"/>
                  <a:pt x="16" y="31"/>
                </a:cubicBezTo>
                <a:cubicBezTo>
                  <a:pt x="10" y="21"/>
                  <a:pt x="3" y="12"/>
                  <a:pt x="0" y="0"/>
                </a:cubicBezTo>
                <a:close/>
              </a:path>
            </a:pathLst>
          </a:custGeom>
          <a:solidFill>
            <a:srgbClr val="86C9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8" tIns="45725" rIns="91448" bIns="45725"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567152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14928098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5193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61925" y="173038"/>
            <a:ext cx="6157913" cy="6511925"/>
          </a:xfrm>
        </p:spPr>
        <p:txBody>
          <a:bodyPr/>
          <a:lstStyle/>
          <a:p>
            <a:endParaRPr lang="id-ID"/>
          </a:p>
        </p:txBody>
      </p:sp>
    </p:spTree>
    <p:extLst>
      <p:ext uri="{BB962C8B-B14F-4D97-AF65-F5344CB8AC3E}">
        <p14:creationId xmlns:p14="http://schemas.microsoft.com/office/powerpoint/2010/main" val="2285145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9685157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a:p>
        </p:txBody>
      </p:sp>
      <p:sp>
        <p:nvSpPr>
          <p:cNvPr id="3" name="Title 1"/>
          <p:cNvSpPr>
            <a:spLocks noGrp="1"/>
          </p:cNvSpPr>
          <p:nvPr>
            <p:ph type="title"/>
          </p:nvPr>
        </p:nvSpPr>
        <p:spPr>
          <a:xfrm>
            <a:off x="838200" y="654078"/>
            <a:ext cx="10515600" cy="831822"/>
          </a:xfrm>
        </p:spPr>
        <p:txBody>
          <a:bodyPr/>
          <a:lstStyle>
            <a:lvl1pPr algn="ctr">
              <a:defRPr b="1">
                <a:solidFill>
                  <a:schemeClr val="bg2"/>
                </a:solidFill>
              </a:defRPr>
            </a:lvl1pPr>
          </a:lstStyle>
          <a:p>
            <a:r>
              <a:rPr lang="en-US"/>
              <a:t>Click to edit Master title style</a:t>
            </a:r>
          </a:p>
        </p:txBody>
      </p:sp>
    </p:spTree>
    <p:extLst>
      <p:ext uri="{BB962C8B-B14F-4D97-AF65-F5344CB8AC3E}">
        <p14:creationId xmlns:p14="http://schemas.microsoft.com/office/powerpoint/2010/main" val="1546936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1" name="Picture Placeholder 30"/>
          <p:cNvSpPr>
            <a:spLocks noGrp="1"/>
          </p:cNvSpPr>
          <p:nvPr userDrawn="1">
            <p:ph type="pic" sz="quarter" idx="10"/>
          </p:nvPr>
        </p:nvSpPr>
        <p:spPr>
          <a:xfrm>
            <a:off x="2032" y="0"/>
            <a:ext cx="2029968" cy="2286000"/>
          </a:xfrm>
        </p:spPr>
        <p:txBody>
          <a:bodyPr/>
          <a:lstStyle/>
          <a:p>
            <a:endParaRPr lang="en-US"/>
          </a:p>
        </p:txBody>
      </p:sp>
      <p:sp>
        <p:nvSpPr>
          <p:cNvPr id="32" name="Picture Placeholder 30"/>
          <p:cNvSpPr>
            <a:spLocks noGrp="1"/>
          </p:cNvSpPr>
          <p:nvPr>
            <p:ph type="pic" sz="quarter" idx="11"/>
          </p:nvPr>
        </p:nvSpPr>
        <p:spPr>
          <a:xfrm>
            <a:off x="2032" y="2286000"/>
            <a:ext cx="2029968" cy="2286000"/>
          </a:xfrm>
        </p:spPr>
        <p:txBody>
          <a:bodyPr/>
          <a:lstStyle/>
          <a:p>
            <a:endParaRPr lang="en-US"/>
          </a:p>
        </p:txBody>
      </p:sp>
      <p:sp>
        <p:nvSpPr>
          <p:cNvPr id="33" name="Picture Placeholder 30"/>
          <p:cNvSpPr>
            <a:spLocks noGrp="1"/>
          </p:cNvSpPr>
          <p:nvPr>
            <p:ph type="pic" sz="quarter" idx="12"/>
          </p:nvPr>
        </p:nvSpPr>
        <p:spPr>
          <a:xfrm>
            <a:off x="0" y="4572000"/>
            <a:ext cx="2029968" cy="2286000"/>
          </a:xfrm>
        </p:spPr>
        <p:txBody>
          <a:bodyPr/>
          <a:lstStyle/>
          <a:p>
            <a:endParaRPr lang="en-US"/>
          </a:p>
        </p:txBody>
      </p:sp>
      <p:sp>
        <p:nvSpPr>
          <p:cNvPr id="34" name="Picture Placeholder 30"/>
          <p:cNvSpPr>
            <a:spLocks noGrp="1"/>
          </p:cNvSpPr>
          <p:nvPr>
            <p:ph type="pic" sz="quarter" idx="13"/>
          </p:nvPr>
        </p:nvSpPr>
        <p:spPr>
          <a:xfrm>
            <a:off x="2029968" y="0"/>
            <a:ext cx="2029968" cy="2286000"/>
          </a:xfrm>
        </p:spPr>
        <p:txBody>
          <a:bodyPr/>
          <a:lstStyle/>
          <a:p>
            <a:endParaRPr lang="en-US"/>
          </a:p>
        </p:txBody>
      </p:sp>
      <p:sp>
        <p:nvSpPr>
          <p:cNvPr id="35" name="Picture Placeholder 30"/>
          <p:cNvSpPr>
            <a:spLocks noGrp="1"/>
          </p:cNvSpPr>
          <p:nvPr>
            <p:ph type="pic" sz="quarter" idx="14"/>
          </p:nvPr>
        </p:nvSpPr>
        <p:spPr>
          <a:xfrm>
            <a:off x="6096000" y="4572000"/>
            <a:ext cx="2029968" cy="2286000"/>
          </a:xfrm>
        </p:spPr>
        <p:txBody>
          <a:bodyPr/>
          <a:lstStyle/>
          <a:p>
            <a:endParaRPr lang="en-US"/>
          </a:p>
        </p:txBody>
      </p:sp>
      <p:sp>
        <p:nvSpPr>
          <p:cNvPr id="36" name="Picture Placeholder 30"/>
          <p:cNvSpPr>
            <a:spLocks noGrp="1"/>
          </p:cNvSpPr>
          <p:nvPr>
            <p:ph type="pic" sz="quarter" idx="15"/>
          </p:nvPr>
        </p:nvSpPr>
        <p:spPr>
          <a:xfrm>
            <a:off x="2027936" y="4572000"/>
            <a:ext cx="2029968" cy="2286000"/>
          </a:xfrm>
        </p:spPr>
        <p:txBody>
          <a:bodyPr/>
          <a:lstStyle/>
          <a:p>
            <a:endParaRPr lang="en-US"/>
          </a:p>
        </p:txBody>
      </p:sp>
      <p:sp>
        <p:nvSpPr>
          <p:cNvPr id="37" name="Picture Placeholder 30"/>
          <p:cNvSpPr>
            <a:spLocks noGrp="1"/>
          </p:cNvSpPr>
          <p:nvPr>
            <p:ph type="pic" sz="quarter" idx="16"/>
          </p:nvPr>
        </p:nvSpPr>
        <p:spPr>
          <a:xfrm>
            <a:off x="4066032" y="0"/>
            <a:ext cx="2029968" cy="2286000"/>
          </a:xfrm>
        </p:spPr>
        <p:txBody>
          <a:bodyPr/>
          <a:lstStyle/>
          <a:p>
            <a:endParaRPr lang="en-US"/>
          </a:p>
        </p:txBody>
      </p:sp>
      <p:sp>
        <p:nvSpPr>
          <p:cNvPr id="38" name="Picture Placeholder 30"/>
          <p:cNvSpPr>
            <a:spLocks noGrp="1"/>
          </p:cNvSpPr>
          <p:nvPr>
            <p:ph type="pic" sz="quarter" idx="17"/>
          </p:nvPr>
        </p:nvSpPr>
        <p:spPr>
          <a:xfrm>
            <a:off x="6096000" y="0"/>
            <a:ext cx="2029968" cy="2286000"/>
          </a:xfrm>
        </p:spPr>
        <p:txBody>
          <a:bodyPr/>
          <a:lstStyle/>
          <a:p>
            <a:endParaRPr lang="en-US"/>
          </a:p>
        </p:txBody>
      </p:sp>
      <p:sp>
        <p:nvSpPr>
          <p:cNvPr id="39" name="Picture Placeholder 30"/>
          <p:cNvSpPr>
            <a:spLocks noGrp="1"/>
          </p:cNvSpPr>
          <p:nvPr>
            <p:ph type="pic" sz="quarter" idx="18"/>
          </p:nvPr>
        </p:nvSpPr>
        <p:spPr>
          <a:xfrm>
            <a:off x="4064000" y="4572000"/>
            <a:ext cx="2029968" cy="2286000"/>
          </a:xfrm>
        </p:spPr>
        <p:txBody>
          <a:bodyPr/>
          <a:lstStyle/>
          <a:p>
            <a:endParaRPr lang="en-US"/>
          </a:p>
        </p:txBody>
      </p:sp>
      <p:sp>
        <p:nvSpPr>
          <p:cNvPr id="40" name="Picture Placeholder 30"/>
          <p:cNvSpPr>
            <a:spLocks noGrp="1"/>
          </p:cNvSpPr>
          <p:nvPr>
            <p:ph type="pic" sz="quarter" idx="19"/>
          </p:nvPr>
        </p:nvSpPr>
        <p:spPr>
          <a:xfrm>
            <a:off x="10162032" y="0"/>
            <a:ext cx="2029968" cy="2286000"/>
          </a:xfrm>
        </p:spPr>
        <p:txBody>
          <a:bodyPr/>
          <a:lstStyle/>
          <a:p>
            <a:endParaRPr lang="en-US"/>
          </a:p>
        </p:txBody>
      </p:sp>
      <p:sp>
        <p:nvSpPr>
          <p:cNvPr id="41" name="Picture Placeholder 30"/>
          <p:cNvSpPr>
            <a:spLocks noGrp="1"/>
          </p:cNvSpPr>
          <p:nvPr>
            <p:ph type="pic" sz="quarter" idx="20"/>
          </p:nvPr>
        </p:nvSpPr>
        <p:spPr>
          <a:xfrm>
            <a:off x="10162032" y="2286000"/>
            <a:ext cx="2029968" cy="2286000"/>
          </a:xfrm>
        </p:spPr>
        <p:txBody>
          <a:bodyPr/>
          <a:lstStyle/>
          <a:p>
            <a:endParaRPr lang="en-US"/>
          </a:p>
        </p:txBody>
      </p:sp>
      <p:sp>
        <p:nvSpPr>
          <p:cNvPr id="42" name="Picture Placeholder 30"/>
          <p:cNvSpPr>
            <a:spLocks noGrp="1"/>
          </p:cNvSpPr>
          <p:nvPr>
            <p:ph type="pic" sz="quarter" idx="21"/>
          </p:nvPr>
        </p:nvSpPr>
        <p:spPr>
          <a:xfrm>
            <a:off x="10160000" y="4572000"/>
            <a:ext cx="2029968" cy="2286000"/>
          </a:xfrm>
        </p:spPr>
        <p:txBody>
          <a:bodyPr/>
          <a:lstStyle/>
          <a:p>
            <a:endParaRPr lang="en-US"/>
          </a:p>
        </p:txBody>
      </p:sp>
      <p:sp>
        <p:nvSpPr>
          <p:cNvPr id="43" name="Picture Placeholder 30"/>
          <p:cNvSpPr>
            <a:spLocks noGrp="1"/>
          </p:cNvSpPr>
          <p:nvPr>
            <p:ph type="pic" sz="quarter" idx="22"/>
          </p:nvPr>
        </p:nvSpPr>
        <p:spPr>
          <a:xfrm>
            <a:off x="8123936" y="4572000"/>
            <a:ext cx="2029968" cy="2286000"/>
          </a:xfrm>
        </p:spPr>
        <p:txBody>
          <a:bodyPr/>
          <a:lstStyle/>
          <a:p>
            <a:endParaRPr lang="en-US"/>
          </a:p>
        </p:txBody>
      </p:sp>
      <p:sp>
        <p:nvSpPr>
          <p:cNvPr id="44" name="Picture Placeholder 30"/>
          <p:cNvSpPr>
            <a:spLocks noGrp="1"/>
          </p:cNvSpPr>
          <p:nvPr>
            <p:ph type="pic" sz="quarter" idx="23"/>
          </p:nvPr>
        </p:nvSpPr>
        <p:spPr>
          <a:xfrm>
            <a:off x="8123936" y="0"/>
            <a:ext cx="2029968" cy="2286000"/>
          </a:xfrm>
        </p:spPr>
        <p:txBody>
          <a:bodyPr/>
          <a:lstStyle/>
          <a:p>
            <a:endParaRPr lang="en-US"/>
          </a:p>
        </p:txBody>
      </p:sp>
    </p:spTree>
    <p:extLst>
      <p:ext uri="{BB962C8B-B14F-4D97-AF65-F5344CB8AC3E}">
        <p14:creationId xmlns:p14="http://schemas.microsoft.com/office/powerpoint/2010/main" val="13587581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10314210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609600" y="1905000"/>
            <a:ext cx="1714500" cy="1714500"/>
          </a:xfrm>
        </p:spPr>
        <p:txBody>
          <a:bodyPr/>
          <a:lstStyle/>
          <a:p>
            <a:endParaRPr lang="en-US"/>
          </a:p>
        </p:txBody>
      </p:sp>
      <p:sp>
        <p:nvSpPr>
          <p:cNvPr id="9" name="Picture Placeholder 7"/>
          <p:cNvSpPr>
            <a:spLocks noGrp="1"/>
          </p:cNvSpPr>
          <p:nvPr>
            <p:ph type="pic" sz="quarter" idx="14"/>
          </p:nvPr>
        </p:nvSpPr>
        <p:spPr>
          <a:xfrm>
            <a:off x="609600" y="4222750"/>
            <a:ext cx="1714500" cy="1714500"/>
          </a:xfrm>
        </p:spPr>
        <p:txBody>
          <a:bodyPr/>
          <a:lstStyle/>
          <a:p>
            <a:endParaRPr lang="en-US"/>
          </a:p>
        </p:txBody>
      </p:sp>
    </p:spTree>
    <p:extLst>
      <p:ext uri="{BB962C8B-B14F-4D97-AF65-F5344CB8AC3E}">
        <p14:creationId xmlns:p14="http://schemas.microsoft.com/office/powerpoint/2010/main" val="23436468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8026400" y="0"/>
            <a:ext cx="4165600" cy="6858000"/>
          </a:xfrm>
        </p:spPr>
        <p:txBody>
          <a:bodyPr/>
          <a:lstStyle/>
          <a:p>
            <a:endParaRPr lang="en-US"/>
          </a:p>
        </p:txBody>
      </p:sp>
    </p:spTree>
    <p:extLst>
      <p:ext uri="{BB962C8B-B14F-4D97-AF65-F5344CB8AC3E}">
        <p14:creationId xmlns:p14="http://schemas.microsoft.com/office/powerpoint/2010/main" val="1591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43447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36" name="Picture Placeholder 35"/>
          <p:cNvSpPr>
            <a:spLocks noGrp="1"/>
          </p:cNvSpPr>
          <p:nvPr>
            <p:ph type="pic" sz="quarter" idx="13"/>
          </p:nvPr>
        </p:nvSpPr>
        <p:spPr>
          <a:xfrm>
            <a:off x="5931778" y="3930652"/>
            <a:ext cx="4750043" cy="2355851"/>
          </a:xfrm>
          <a:custGeom>
            <a:avLst/>
            <a:gdLst>
              <a:gd name="connsiteX0" fmla="*/ 162337 w 4750043"/>
              <a:gd name="connsiteY0" fmla="*/ 0 h 2355851"/>
              <a:gd name="connsiteX1" fmla="*/ 2286173 w 4750043"/>
              <a:gd name="connsiteY1" fmla="*/ 0 h 2355851"/>
              <a:gd name="connsiteX2" fmla="*/ 2456190 w 4750043"/>
              <a:gd name="connsiteY2" fmla="*/ 204022 h 2355851"/>
              <a:gd name="connsiteX3" fmla="*/ 2626207 w 4750043"/>
              <a:gd name="connsiteY3" fmla="*/ 0 h 2355851"/>
              <a:gd name="connsiteX4" fmla="*/ 4750043 w 4750043"/>
              <a:gd name="connsiteY4" fmla="*/ 0 h 2355851"/>
              <a:gd name="connsiteX5" fmla="*/ 4750043 w 4750043"/>
              <a:gd name="connsiteY5" fmla="*/ 2355851 h 2355851"/>
              <a:gd name="connsiteX6" fmla="*/ 162337 w 4750043"/>
              <a:gd name="connsiteY6" fmla="*/ 2355851 h 2355851"/>
              <a:gd name="connsiteX7" fmla="*/ 162337 w 4750043"/>
              <a:gd name="connsiteY7" fmla="*/ 1326270 h 2355851"/>
              <a:gd name="connsiteX8" fmla="*/ 0 w 4750043"/>
              <a:gd name="connsiteY8" fmla="*/ 1182925 h 2355851"/>
              <a:gd name="connsiteX9" fmla="*/ 162337 w 4750043"/>
              <a:gd name="connsiteY9" fmla="*/ 1039580 h 23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0043" h="2355851">
                <a:moveTo>
                  <a:pt x="162337" y="0"/>
                </a:moveTo>
                <a:lnTo>
                  <a:pt x="2286173" y="0"/>
                </a:lnTo>
                <a:lnTo>
                  <a:pt x="2456190" y="204022"/>
                </a:lnTo>
                <a:lnTo>
                  <a:pt x="2626207" y="0"/>
                </a:lnTo>
                <a:lnTo>
                  <a:pt x="4750043" y="0"/>
                </a:lnTo>
                <a:lnTo>
                  <a:pt x="4750043" y="2355851"/>
                </a:lnTo>
                <a:lnTo>
                  <a:pt x="162337" y="2355851"/>
                </a:lnTo>
                <a:lnTo>
                  <a:pt x="162337" y="1326270"/>
                </a:lnTo>
                <a:lnTo>
                  <a:pt x="0" y="1182925"/>
                </a:lnTo>
                <a:lnTo>
                  <a:pt x="162337" y="1039580"/>
                </a:lnTo>
                <a:close/>
              </a:path>
            </a:pathLst>
          </a:custGeom>
          <a:solidFill>
            <a:schemeClr val="tx1">
              <a:lumMod val="60000"/>
              <a:lumOff val="40000"/>
            </a:schemeClr>
          </a:solidFill>
        </p:spPr>
        <p:txBody>
          <a:bodyPr wrap="square">
            <a:noAutofit/>
          </a:bodyPr>
          <a:lstStyle/>
          <a:p>
            <a:endParaRPr lang="en-US"/>
          </a:p>
        </p:txBody>
      </p:sp>
      <p:sp>
        <p:nvSpPr>
          <p:cNvPr id="37" name="Picture Placeholder 36"/>
          <p:cNvSpPr>
            <a:spLocks noGrp="1"/>
          </p:cNvSpPr>
          <p:nvPr>
            <p:ph type="pic" sz="quarter" idx="12"/>
          </p:nvPr>
        </p:nvSpPr>
        <p:spPr>
          <a:xfrm>
            <a:off x="1506404" y="3745903"/>
            <a:ext cx="4587707" cy="2540598"/>
          </a:xfrm>
          <a:custGeom>
            <a:avLst/>
            <a:gdLst>
              <a:gd name="connsiteX0" fmla="*/ 2293854 w 4587707"/>
              <a:gd name="connsiteY0" fmla="*/ 0 h 2540598"/>
              <a:gd name="connsiteX1" fmla="*/ 2456988 w 4587707"/>
              <a:gd name="connsiteY1" fmla="*/ 184747 h 2540598"/>
              <a:gd name="connsiteX2" fmla="*/ 4587707 w 4587707"/>
              <a:gd name="connsiteY2" fmla="*/ 184747 h 2540598"/>
              <a:gd name="connsiteX3" fmla="*/ 4587707 w 4587707"/>
              <a:gd name="connsiteY3" fmla="*/ 1224331 h 2540598"/>
              <a:gd name="connsiteX4" fmla="*/ 4425374 w 4587707"/>
              <a:gd name="connsiteY4" fmla="*/ 1367673 h 2540598"/>
              <a:gd name="connsiteX5" fmla="*/ 4587707 w 4587707"/>
              <a:gd name="connsiteY5" fmla="*/ 1511015 h 2540598"/>
              <a:gd name="connsiteX6" fmla="*/ 4587707 w 4587707"/>
              <a:gd name="connsiteY6" fmla="*/ 2540598 h 2540598"/>
              <a:gd name="connsiteX7" fmla="*/ 0 w 4587707"/>
              <a:gd name="connsiteY7" fmla="*/ 2540598 h 2540598"/>
              <a:gd name="connsiteX8" fmla="*/ 0 w 4587707"/>
              <a:gd name="connsiteY8" fmla="*/ 184747 h 2540598"/>
              <a:gd name="connsiteX9" fmla="*/ 2130721 w 4587707"/>
              <a:gd name="connsiteY9" fmla="*/ 184747 h 254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707" h="2540598">
                <a:moveTo>
                  <a:pt x="2293854" y="0"/>
                </a:moveTo>
                <a:lnTo>
                  <a:pt x="2456988" y="184747"/>
                </a:lnTo>
                <a:lnTo>
                  <a:pt x="4587707" y="184747"/>
                </a:lnTo>
                <a:lnTo>
                  <a:pt x="4587707" y="1224331"/>
                </a:lnTo>
                <a:lnTo>
                  <a:pt x="4425374" y="1367673"/>
                </a:lnTo>
                <a:lnTo>
                  <a:pt x="4587707" y="1511015"/>
                </a:lnTo>
                <a:lnTo>
                  <a:pt x="4587707" y="2540598"/>
                </a:lnTo>
                <a:lnTo>
                  <a:pt x="0" y="2540598"/>
                </a:lnTo>
                <a:lnTo>
                  <a:pt x="0" y="184747"/>
                </a:lnTo>
                <a:lnTo>
                  <a:pt x="2130721" y="184747"/>
                </a:lnTo>
                <a:close/>
              </a:path>
            </a:pathLst>
          </a:custGeom>
          <a:solidFill>
            <a:schemeClr val="tx1">
              <a:lumMod val="40000"/>
              <a:lumOff val="60000"/>
            </a:schemeClr>
          </a:solidFill>
        </p:spPr>
        <p:txBody>
          <a:bodyPr wrap="square">
            <a:noAutofit/>
          </a:bodyPr>
          <a:lstStyle/>
          <a:p>
            <a:endParaRPr lang="en-US"/>
          </a:p>
        </p:txBody>
      </p:sp>
      <p:sp>
        <p:nvSpPr>
          <p:cNvPr id="35" name="Picture Placeholder 34"/>
          <p:cNvSpPr>
            <a:spLocks noGrp="1"/>
          </p:cNvSpPr>
          <p:nvPr>
            <p:ph type="pic" sz="quarter" idx="11"/>
          </p:nvPr>
        </p:nvSpPr>
        <p:spPr>
          <a:xfrm>
            <a:off x="6094113" y="1574799"/>
            <a:ext cx="4587707" cy="2559874"/>
          </a:xfrm>
          <a:custGeom>
            <a:avLst/>
            <a:gdLst>
              <a:gd name="connsiteX0" fmla="*/ 0 w 4587707"/>
              <a:gd name="connsiteY0" fmla="*/ 0 h 2559874"/>
              <a:gd name="connsiteX1" fmla="*/ 4587707 w 4587707"/>
              <a:gd name="connsiteY1" fmla="*/ 0 h 2559874"/>
              <a:gd name="connsiteX2" fmla="*/ 4587707 w 4587707"/>
              <a:gd name="connsiteY2" fmla="*/ 2355851 h 2559874"/>
              <a:gd name="connsiteX3" fmla="*/ 2463871 w 4587707"/>
              <a:gd name="connsiteY3" fmla="*/ 2355851 h 2559874"/>
              <a:gd name="connsiteX4" fmla="*/ 2293853 w 4587707"/>
              <a:gd name="connsiteY4" fmla="*/ 2559874 h 2559874"/>
              <a:gd name="connsiteX5" fmla="*/ 2123835 w 4587707"/>
              <a:gd name="connsiteY5" fmla="*/ 2355851 h 2559874"/>
              <a:gd name="connsiteX6" fmla="*/ 0 w 4587707"/>
              <a:gd name="connsiteY6" fmla="*/ 2355851 h 2559874"/>
              <a:gd name="connsiteX7" fmla="*/ 0 w 4587707"/>
              <a:gd name="connsiteY7" fmla="*/ 1277693 h 2559874"/>
              <a:gd name="connsiteX8" fmla="*/ 188136 w 4587707"/>
              <a:gd name="connsiteY8" fmla="*/ 1111567 h 2559874"/>
              <a:gd name="connsiteX9" fmla="*/ 0 w 4587707"/>
              <a:gd name="connsiteY9" fmla="*/ 945441 h 25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707" h="2559874">
                <a:moveTo>
                  <a:pt x="0" y="0"/>
                </a:moveTo>
                <a:lnTo>
                  <a:pt x="4587707" y="0"/>
                </a:lnTo>
                <a:lnTo>
                  <a:pt x="4587707" y="2355851"/>
                </a:lnTo>
                <a:lnTo>
                  <a:pt x="2463871" y="2355851"/>
                </a:lnTo>
                <a:lnTo>
                  <a:pt x="2293853" y="2559874"/>
                </a:lnTo>
                <a:lnTo>
                  <a:pt x="2123835" y="2355851"/>
                </a:lnTo>
                <a:lnTo>
                  <a:pt x="0" y="2355851"/>
                </a:lnTo>
                <a:lnTo>
                  <a:pt x="0" y="1277693"/>
                </a:lnTo>
                <a:lnTo>
                  <a:pt x="188136" y="1111567"/>
                </a:lnTo>
                <a:lnTo>
                  <a:pt x="0" y="945441"/>
                </a:lnTo>
                <a:close/>
              </a:path>
            </a:pathLst>
          </a:custGeom>
          <a:solidFill>
            <a:schemeClr val="tx1">
              <a:lumMod val="40000"/>
              <a:lumOff val="60000"/>
            </a:schemeClr>
          </a:solidFill>
        </p:spPr>
        <p:txBody>
          <a:bodyPr wrap="square">
            <a:noAutofit/>
          </a:bodyPr>
          <a:lstStyle/>
          <a:p>
            <a:endParaRPr lang="en-US"/>
          </a:p>
        </p:txBody>
      </p:sp>
      <p:sp>
        <p:nvSpPr>
          <p:cNvPr id="30" name="Picture Placeholder 29"/>
          <p:cNvSpPr>
            <a:spLocks noGrp="1"/>
          </p:cNvSpPr>
          <p:nvPr>
            <p:ph type="pic" sz="quarter" idx="10"/>
          </p:nvPr>
        </p:nvSpPr>
        <p:spPr>
          <a:xfrm>
            <a:off x="1506402" y="1574801"/>
            <a:ext cx="4775846" cy="2355851"/>
          </a:xfrm>
          <a:custGeom>
            <a:avLst/>
            <a:gdLst>
              <a:gd name="connsiteX0" fmla="*/ 0 w 4775846"/>
              <a:gd name="connsiteY0" fmla="*/ 0 h 2355851"/>
              <a:gd name="connsiteX1" fmla="*/ 4587707 w 4775846"/>
              <a:gd name="connsiteY1" fmla="*/ 0 h 2355851"/>
              <a:gd name="connsiteX2" fmla="*/ 4587707 w 4775846"/>
              <a:gd name="connsiteY2" fmla="*/ 945437 h 2355851"/>
              <a:gd name="connsiteX3" fmla="*/ 4775846 w 4775846"/>
              <a:gd name="connsiteY3" fmla="*/ 1111566 h 2355851"/>
              <a:gd name="connsiteX4" fmla="*/ 4587707 w 4775846"/>
              <a:gd name="connsiteY4" fmla="*/ 1277694 h 2355851"/>
              <a:gd name="connsiteX5" fmla="*/ 4587707 w 4775846"/>
              <a:gd name="connsiteY5" fmla="*/ 2355850 h 2355851"/>
              <a:gd name="connsiteX6" fmla="*/ 2456989 w 4775846"/>
              <a:gd name="connsiteY6" fmla="*/ 2355850 h 2355851"/>
              <a:gd name="connsiteX7" fmla="*/ 2293855 w 4775846"/>
              <a:gd name="connsiteY7" fmla="*/ 2171103 h 2355851"/>
              <a:gd name="connsiteX8" fmla="*/ 2130722 w 4775846"/>
              <a:gd name="connsiteY8" fmla="*/ 2355850 h 2355851"/>
              <a:gd name="connsiteX9" fmla="*/ 1 w 4775846"/>
              <a:gd name="connsiteY9" fmla="*/ 2355850 h 2355851"/>
              <a:gd name="connsiteX10" fmla="*/ 1 w 4775846"/>
              <a:gd name="connsiteY10" fmla="*/ 2355851 h 2355851"/>
              <a:gd name="connsiteX11" fmla="*/ 0 w 4775846"/>
              <a:gd name="connsiteY11" fmla="*/ 2355851 h 23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5846" h="2355851">
                <a:moveTo>
                  <a:pt x="0" y="0"/>
                </a:moveTo>
                <a:lnTo>
                  <a:pt x="4587707" y="0"/>
                </a:lnTo>
                <a:lnTo>
                  <a:pt x="4587707" y="945437"/>
                </a:lnTo>
                <a:lnTo>
                  <a:pt x="4775846" y="1111566"/>
                </a:lnTo>
                <a:lnTo>
                  <a:pt x="4587707" y="1277694"/>
                </a:lnTo>
                <a:lnTo>
                  <a:pt x="4587707" y="2355850"/>
                </a:lnTo>
                <a:lnTo>
                  <a:pt x="2456989" y="2355850"/>
                </a:lnTo>
                <a:lnTo>
                  <a:pt x="2293855" y="2171103"/>
                </a:lnTo>
                <a:lnTo>
                  <a:pt x="2130722" y="2355850"/>
                </a:lnTo>
                <a:lnTo>
                  <a:pt x="1" y="2355850"/>
                </a:lnTo>
                <a:lnTo>
                  <a:pt x="1" y="2355851"/>
                </a:lnTo>
                <a:lnTo>
                  <a:pt x="0" y="2355851"/>
                </a:lnTo>
                <a:close/>
              </a:path>
            </a:pathLst>
          </a:custGeom>
          <a:solidFill>
            <a:schemeClr val="tx1">
              <a:lumMod val="60000"/>
              <a:lumOff val="40000"/>
            </a:schemeClr>
          </a:solidFill>
        </p:spPr>
        <p:txBody>
          <a:bodyPr wrap="square">
            <a:noAutofit/>
          </a:bodyPr>
          <a:lstStyle/>
          <a:p>
            <a:endParaRPr lang="en-US"/>
          </a:p>
        </p:txBody>
      </p:sp>
      <p:sp>
        <p:nvSpPr>
          <p:cNvPr id="38"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19430164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397400" y="1892300"/>
            <a:ext cx="4466700" cy="4051300"/>
          </a:xfrm>
        </p:spPr>
        <p:txBody>
          <a:bodyPr/>
          <a:lstStyle/>
          <a:p>
            <a:endParaRPr lang="en-US"/>
          </a:p>
        </p:txBody>
      </p:sp>
    </p:spTree>
    <p:extLst>
      <p:ext uri="{BB962C8B-B14F-4D97-AF65-F5344CB8AC3E}">
        <p14:creationId xmlns:p14="http://schemas.microsoft.com/office/powerpoint/2010/main" val="41253345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9" name="Picture Placeholder 7"/>
          <p:cNvSpPr>
            <a:spLocks noGrp="1"/>
          </p:cNvSpPr>
          <p:nvPr>
            <p:ph type="pic" sz="quarter" idx="14"/>
          </p:nvPr>
        </p:nvSpPr>
        <p:spPr>
          <a:xfrm>
            <a:off x="8447769" y="0"/>
            <a:ext cx="3749040" cy="6858000"/>
          </a:xfrm>
        </p:spPr>
        <p:txBody>
          <a:bodyPr/>
          <a:lstStyle/>
          <a:p>
            <a:endParaRPr lang="en-US"/>
          </a:p>
        </p:txBody>
      </p:sp>
      <p:sp>
        <p:nvSpPr>
          <p:cNvPr id="10" name="Picture Placeholder 7"/>
          <p:cNvSpPr>
            <a:spLocks noGrp="1"/>
          </p:cNvSpPr>
          <p:nvPr>
            <p:ph type="pic" sz="quarter" idx="15"/>
          </p:nvPr>
        </p:nvSpPr>
        <p:spPr>
          <a:xfrm>
            <a:off x="4689020" y="0"/>
            <a:ext cx="3749040" cy="6858000"/>
          </a:xfrm>
        </p:spPr>
        <p:txBody>
          <a:bodyPr/>
          <a:lstStyle/>
          <a:p>
            <a:endParaRPr lang="en-US"/>
          </a:p>
        </p:txBody>
      </p:sp>
    </p:spTree>
    <p:extLst>
      <p:ext uri="{BB962C8B-B14F-4D97-AF65-F5344CB8AC3E}">
        <p14:creationId xmlns:p14="http://schemas.microsoft.com/office/powerpoint/2010/main" val="25555826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33966" y="3430954"/>
            <a:ext cx="6126097" cy="3454561"/>
          </a:xfrm>
          <a:prstGeom prst="rect">
            <a:avLst/>
          </a:prstGeom>
          <a:noFill/>
        </p:spPr>
        <p:txBody>
          <a:bodyPr>
            <a:normAutofit/>
          </a:bodyPr>
          <a:lstStyle>
            <a:lvl1pPr>
              <a:defRPr sz="1100"/>
            </a:lvl1pPr>
          </a:lstStyle>
          <a:p>
            <a:endParaRPr lang="en-US" sz="1050"/>
          </a:p>
        </p:txBody>
      </p:sp>
      <p:sp>
        <p:nvSpPr>
          <p:cNvPr id="6" name="Picture Placeholder 2"/>
          <p:cNvSpPr>
            <a:spLocks noGrp="1"/>
          </p:cNvSpPr>
          <p:nvPr>
            <p:ph type="pic" sz="quarter" idx="11"/>
          </p:nvPr>
        </p:nvSpPr>
        <p:spPr>
          <a:xfrm>
            <a:off x="6080418" y="-12315"/>
            <a:ext cx="6126097" cy="3454561"/>
          </a:xfrm>
          <a:prstGeom prst="rect">
            <a:avLst/>
          </a:prstGeom>
          <a:noFill/>
        </p:spPr>
        <p:txBody>
          <a:bodyPr>
            <a:normAutofit/>
          </a:bodyPr>
          <a:lstStyle>
            <a:lvl1pPr>
              <a:defRPr sz="1100"/>
            </a:lvl1pPr>
          </a:lstStyle>
          <a:p>
            <a:endParaRPr lang="en-US" sz="1050"/>
          </a:p>
        </p:txBody>
      </p:sp>
      <p:sp>
        <p:nvSpPr>
          <p:cNvPr id="7"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Tree>
    <p:extLst>
      <p:ext uri="{BB962C8B-B14F-4D97-AF65-F5344CB8AC3E}">
        <p14:creationId xmlns:p14="http://schemas.microsoft.com/office/powerpoint/2010/main" val="9936405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6"/>
          <p:cNvSpPr>
            <a:spLocks noGrp="1"/>
          </p:cNvSpPr>
          <p:nvPr>
            <p:ph type="pic" sz="quarter" idx="14"/>
          </p:nvPr>
        </p:nvSpPr>
        <p:spPr>
          <a:xfrm>
            <a:off x="815339" y="1869946"/>
            <a:ext cx="1371600" cy="1371600"/>
          </a:xfrm>
          <a:prstGeom prst="rect">
            <a:avLst/>
          </a:prstGeom>
        </p:spPr>
        <p:txBody>
          <a:bodyPr>
            <a:normAutofit/>
          </a:bodyPr>
          <a:lstStyle>
            <a:lvl1pPr>
              <a:defRPr sz="1333"/>
            </a:lvl1pPr>
          </a:lstStyle>
          <a:p>
            <a:endParaRPr lang="id-ID"/>
          </a:p>
        </p:txBody>
      </p:sp>
      <p:sp>
        <p:nvSpPr>
          <p:cNvPr id="12" name="Picture Placeholder 6"/>
          <p:cNvSpPr>
            <a:spLocks noGrp="1"/>
          </p:cNvSpPr>
          <p:nvPr>
            <p:ph type="pic" sz="quarter" idx="16"/>
          </p:nvPr>
        </p:nvSpPr>
        <p:spPr>
          <a:xfrm>
            <a:off x="6781800" y="1869946"/>
            <a:ext cx="1371600" cy="1371600"/>
          </a:xfrm>
          <a:prstGeom prst="rect">
            <a:avLst/>
          </a:prstGeom>
        </p:spPr>
        <p:txBody>
          <a:bodyPr>
            <a:normAutofit/>
          </a:bodyPr>
          <a:lstStyle>
            <a:lvl1pPr>
              <a:defRPr sz="1333"/>
            </a:lvl1pPr>
          </a:lstStyle>
          <a:p>
            <a:endParaRPr lang="id-ID"/>
          </a:p>
        </p:txBody>
      </p:sp>
      <p:sp>
        <p:nvSpPr>
          <p:cNvPr id="13" name="Picture Placeholder 6"/>
          <p:cNvSpPr>
            <a:spLocks noGrp="1"/>
          </p:cNvSpPr>
          <p:nvPr>
            <p:ph type="pic" sz="quarter" idx="17"/>
          </p:nvPr>
        </p:nvSpPr>
        <p:spPr>
          <a:xfrm>
            <a:off x="824863" y="4451221"/>
            <a:ext cx="1828800" cy="1828800"/>
          </a:xfrm>
          <a:prstGeom prst="rect">
            <a:avLst/>
          </a:prstGeom>
        </p:spPr>
        <p:txBody>
          <a:bodyPr>
            <a:normAutofit/>
          </a:bodyPr>
          <a:lstStyle>
            <a:lvl1pPr>
              <a:defRPr sz="1333"/>
            </a:lvl1pPr>
          </a:lstStyle>
          <a:p>
            <a:endParaRPr lang="id-ID"/>
          </a:p>
        </p:txBody>
      </p:sp>
      <p:sp>
        <p:nvSpPr>
          <p:cNvPr id="19" name="Picture Placeholder 6"/>
          <p:cNvSpPr>
            <a:spLocks noGrp="1"/>
          </p:cNvSpPr>
          <p:nvPr>
            <p:ph type="pic" sz="quarter" idx="18"/>
          </p:nvPr>
        </p:nvSpPr>
        <p:spPr>
          <a:xfrm>
            <a:off x="3001369" y="4451221"/>
            <a:ext cx="1828800" cy="1828800"/>
          </a:xfrm>
          <a:prstGeom prst="rect">
            <a:avLst/>
          </a:prstGeom>
        </p:spPr>
        <p:txBody>
          <a:bodyPr>
            <a:normAutofit/>
          </a:bodyPr>
          <a:lstStyle>
            <a:lvl1pPr>
              <a:defRPr sz="1333"/>
            </a:lvl1pPr>
          </a:lstStyle>
          <a:p>
            <a:endParaRPr lang="id-ID"/>
          </a:p>
        </p:txBody>
      </p:sp>
      <p:sp>
        <p:nvSpPr>
          <p:cNvPr id="20" name="Picture Placeholder 6"/>
          <p:cNvSpPr>
            <a:spLocks noGrp="1"/>
          </p:cNvSpPr>
          <p:nvPr>
            <p:ph type="pic" sz="quarter" idx="19"/>
          </p:nvPr>
        </p:nvSpPr>
        <p:spPr>
          <a:xfrm>
            <a:off x="5177875" y="4451221"/>
            <a:ext cx="1828800" cy="1828800"/>
          </a:xfrm>
          <a:prstGeom prst="rect">
            <a:avLst/>
          </a:prstGeom>
        </p:spPr>
        <p:txBody>
          <a:bodyPr>
            <a:normAutofit/>
          </a:bodyPr>
          <a:lstStyle>
            <a:lvl1pPr>
              <a:defRPr sz="1333"/>
            </a:lvl1pPr>
          </a:lstStyle>
          <a:p>
            <a:endParaRPr lang="id-ID"/>
          </a:p>
        </p:txBody>
      </p:sp>
      <p:sp>
        <p:nvSpPr>
          <p:cNvPr id="21" name="Picture Placeholder 6"/>
          <p:cNvSpPr>
            <a:spLocks noGrp="1"/>
          </p:cNvSpPr>
          <p:nvPr>
            <p:ph type="pic" sz="quarter" idx="20"/>
          </p:nvPr>
        </p:nvSpPr>
        <p:spPr>
          <a:xfrm>
            <a:off x="7354381" y="4451221"/>
            <a:ext cx="1828800" cy="1828800"/>
          </a:xfrm>
          <a:prstGeom prst="rect">
            <a:avLst/>
          </a:prstGeom>
        </p:spPr>
        <p:txBody>
          <a:bodyPr>
            <a:normAutofit/>
          </a:bodyPr>
          <a:lstStyle>
            <a:lvl1pPr>
              <a:defRPr sz="1333"/>
            </a:lvl1pPr>
          </a:lstStyle>
          <a:p>
            <a:endParaRPr lang="id-ID"/>
          </a:p>
        </p:txBody>
      </p:sp>
      <p:sp>
        <p:nvSpPr>
          <p:cNvPr id="22" name="Picture Placeholder 6"/>
          <p:cNvSpPr>
            <a:spLocks noGrp="1"/>
          </p:cNvSpPr>
          <p:nvPr>
            <p:ph type="pic" sz="quarter" idx="21"/>
          </p:nvPr>
        </p:nvSpPr>
        <p:spPr>
          <a:xfrm>
            <a:off x="9530887" y="4444872"/>
            <a:ext cx="1828800" cy="1828800"/>
          </a:xfrm>
          <a:prstGeom prst="rect">
            <a:avLst/>
          </a:prstGeom>
        </p:spPr>
        <p:txBody>
          <a:bodyPr>
            <a:normAutofit/>
          </a:bodyPr>
          <a:lstStyle>
            <a:lvl1pPr>
              <a:defRPr sz="1333"/>
            </a:lvl1pPr>
          </a:lstStyle>
          <a:p>
            <a:endParaRPr lang="id-ID"/>
          </a:p>
        </p:txBody>
      </p:sp>
    </p:spTree>
    <p:extLst>
      <p:ext uri="{BB962C8B-B14F-4D97-AF65-F5344CB8AC3E}">
        <p14:creationId xmlns:p14="http://schemas.microsoft.com/office/powerpoint/2010/main" val="82720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53" presetClass="entr" presetSubtype="16" fill="hold" grpId="0" nodeType="afterEffect" nodePh="1">
                                  <p:stCondLst>
                                    <p:cond delay="0"/>
                                  </p:stCondLst>
                                  <p:endCondLst>
                                    <p:cond evt="begin" delay="0">
                                      <p:tn val="16"/>
                                    </p:cond>
                                  </p:end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000"/>
                            </p:stCondLst>
                            <p:childTnLst>
                              <p:par>
                                <p:cTn id="22" presetID="53" presetClass="entr" presetSubtype="16" fill="hold" grpId="0" nodeType="afterEffect" nodePh="1">
                                  <p:stCondLst>
                                    <p:cond delay="0"/>
                                  </p:stCondLst>
                                  <p:endCondLst>
                                    <p:cond evt="begin" delay="0">
                                      <p:tn val="22"/>
                                    </p:cond>
                                  </p:end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1500"/>
                            </p:stCondLst>
                            <p:childTnLst>
                              <p:par>
                                <p:cTn id="28" presetID="53" presetClass="entr" presetSubtype="16" fill="hold" grpId="0" nodeType="afterEffect" nodePh="1">
                                  <p:stCondLst>
                                    <p:cond delay="0"/>
                                  </p:stCondLst>
                                  <p:endCondLst>
                                    <p:cond evt="begin" delay="0">
                                      <p:tn val="28"/>
                                    </p:cond>
                                  </p:end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par>
                          <p:cTn id="33" fill="hold">
                            <p:stCondLst>
                              <p:cond delay="20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childTnLst>
                          </p:cTn>
                        </p:par>
                        <p:par>
                          <p:cTn id="39" fill="hold">
                            <p:stCondLst>
                              <p:cond delay="2500"/>
                            </p:stCondLst>
                            <p:childTnLst>
                              <p:par>
                                <p:cTn id="40" presetID="53" presetClass="entr" presetSubtype="16" fill="hold" grpId="0" nodeType="afterEffect" nodePh="1">
                                  <p:stCondLst>
                                    <p:cond delay="0"/>
                                  </p:stCondLst>
                                  <p:endCondLst>
                                    <p:cond evt="begin" delay="0">
                                      <p:tn val="40"/>
                                    </p:cond>
                                  </p:end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9" grpId="0"/>
      <p:bldP spid="20" grpId="0"/>
      <p:bldP spid="21" grpId="0"/>
      <p:bldP spid="2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4" name="Picture Placeholder 6"/>
          <p:cNvSpPr>
            <a:spLocks noGrp="1"/>
          </p:cNvSpPr>
          <p:nvPr>
            <p:ph type="pic" sz="quarter" idx="14"/>
          </p:nvPr>
        </p:nvSpPr>
        <p:spPr>
          <a:xfrm>
            <a:off x="6217800" y="1860416"/>
            <a:ext cx="5136000" cy="4061409"/>
          </a:xfrm>
          <a:prstGeom prst="rect">
            <a:avLst/>
          </a:prstGeom>
        </p:spPr>
      </p:sp>
      <p:sp>
        <p:nvSpPr>
          <p:cNvPr id="15" name="Picture Placeholder 7"/>
          <p:cNvSpPr>
            <a:spLocks noGrp="1"/>
          </p:cNvSpPr>
          <p:nvPr>
            <p:ph type="pic" sz="quarter" idx="15"/>
          </p:nvPr>
        </p:nvSpPr>
        <p:spPr>
          <a:xfrm>
            <a:off x="838200" y="1860416"/>
            <a:ext cx="5136000" cy="4061409"/>
          </a:xfrm>
          <a:prstGeom prst="rect">
            <a:avLst/>
          </a:prstGeom>
        </p:spPr>
      </p:sp>
    </p:spTree>
    <p:extLst>
      <p:ext uri="{BB962C8B-B14F-4D97-AF65-F5344CB8AC3E}">
        <p14:creationId xmlns:p14="http://schemas.microsoft.com/office/powerpoint/2010/main" val="271951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5" name="Picture Placeholder 7"/>
          <p:cNvSpPr>
            <a:spLocks noGrp="1"/>
          </p:cNvSpPr>
          <p:nvPr>
            <p:ph type="pic" sz="quarter" idx="15"/>
          </p:nvPr>
        </p:nvSpPr>
        <p:spPr>
          <a:xfrm>
            <a:off x="0" y="1860417"/>
            <a:ext cx="12192000" cy="2152784"/>
          </a:xfrm>
          <a:prstGeom prst="rect">
            <a:avLst/>
          </a:prstGeom>
        </p:spPr>
      </p:sp>
    </p:spTree>
    <p:extLst>
      <p:ext uri="{BB962C8B-B14F-4D97-AF65-F5344CB8AC3E}">
        <p14:creationId xmlns:p14="http://schemas.microsoft.com/office/powerpoint/2010/main" val="168145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5" name="Picture Placeholder 14"/>
          <p:cNvSpPr>
            <a:spLocks noGrp="1"/>
          </p:cNvSpPr>
          <p:nvPr>
            <p:ph type="pic" sz="quarter" idx="10"/>
          </p:nvPr>
        </p:nvSpPr>
        <p:spPr>
          <a:xfrm>
            <a:off x="1119643" y="1998133"/>
            <a:ext cx="3206750" cy="3293005"/>
          </a:xfrm>
        </p:spPr>
        <p:txBody>
          <a:bodyPr>
            <a:normAutofit/>
          </a:bodyPr>
          <a:lstStyle>
            <a:lvl1pPr>
              <a:defRPr sz="1600">
                <a:solidFill>
                  <a:schemeClr val="tx2"/>
                </a:solidFill>
              </a:defRPr>
            </a:lvl1pPr>
          </a:lstStyle>
          <a:p>
            <a:endParaRPr lang="id-ID"/>
          </a:p>
        </p:txBody>
      </p:sp>
      <p:sp>
        <p:nvSpPr>
          <p:cNvPr id="6" name="Picture Placeholder 14"/>
          <p:cNvSpPr>
            <a:spLocks noGrp="1"/>
          </p:cNvSpPr>
          <p:nvPr>
            <p:ph type="pic" sz="quarter" idx="11"/>
          </p:nvPr>
        </p:nvSpPr>
        <p:spPr>
          <a:xfrm>
            <a:off x="4502336" y="1998133"/>
            <a:ext cx="3206750" cy="3293005"/>
          </a:xfrm>
        </p:spPr>
        <p:txBody>
          <a:bodyPr>
            <a:normAutofit/>
          </a:bodyPr>
          <a:lstStyle>
            <a:lvl1pPr>
              <a:defRPr sz="1600">
                <a:solidFill>
                  <a:schemeClr val="tx2"/>
                </a:solidFill>
              </a:defRPr>
            </a:lvl1pPr>
          </a:lstStyle>
          <a:p>
            <a:endParaRPr lang="id-ID"/>
          </a:p>
        </p:txBody>
      </p:sp>
      <p:sp>
        <p:nvSpPr>
          <p:cNvPr id="7" name="Picture Placeholder 14"/>
          <p:cNvSpPr>
            <a:spLocks noGrp="1"/>
          </p:cNvSpPr>
          <p:nvPr>
            <p:ph type="pic" sz="quarter" idx="13"/>
          </p:nvPr>
        </p:nvSpPr>
        <p:spPr>
          <a:xfrm>
            <a:off x="7882494" y="1998133"/>
            <a:ext cx="3206750" cy="3293005"/>
          </a:xfr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38372761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Picture Placeholder 3"/>
          <p:cNvSpPr>
            <a:spLocks noGrp="1"/>
          </p:cNvSpPr>
          <p:nvPr>
            <p:ph type="pic" sz="quarter" idx="10"/>
          </p:nvPr>
        </p:nvSpPr>
        <p:spPr>
          <a:xfrm>
            <a:off x="658813" y="2628737"/>
            <a:ext cx="1550987" cy="1549400"/>
          </a:xfrm>
        </p:spPr>
        <p:txBody>
          <a:bodyPr/>
          <a:lstStyle/>
          <a:p>
            <a:endParaRPr lang="en-US"/>
          </a:p>
        </p:txBody>
      </p:sp>
      <p:sp>
        <p:nvSpPr>
          <p:cNvPr id="13" name="Picture Placeholder 3"/>
          <p:cNvSpPr>
            <a:spLocks noGrp="1"/>
          </p:cNvSpPr>
          <p:nvPr>
            <p:ph type="pic" sz="quarter" idx="11"/>
          </p:nvPr>
        </p:nvSpPr>
        <p:spPr>
          <a:xfrm>
            <a:off x="9982704" y="2628737"/>
            <a:ext cx="1550987" cy="1549400"/>
          </a:xfrm>
        </p:spPr>
        <p:txBody>
          <a:bodyPr/>
          <a:lstStyle/>
          <a:p>
            <a:endParaRPr lang="en-US"/>
          </a:p>
        </p:txBody>
      </p:sp>
      <p:sp>
        <p:nvSpPr>
          <p:cNvPr id="14" name="Picture Placeholder 3"/>
          <p:cNvSpPr>
            <a:spLocks noGrp="1"/>
          </p:cNvSpPr>
          <p:nvPr>
            <p:ph type="pic" sz="quarter" idx="12"/>
          </p:nvPr>
        </p:nvSpPr>
        <p:spPr>
          <a:xfrm>
            <a:off x="2331119" y="2315682"/>
            <a:ext cx="2177738" cy="2175510"/>
          </a:xfrm>
        </p:spPr>
        <p:txBody>
          <a:bodyPr/>
          <a:lstStyle/>
          <a:p>
            <a:endParaRPr lang="en-US"/>
          </a:p>
        </p:txBody>
      </p:sp>
      <p:sp>
        <p:nvSpPr>
          <p:cNvPr id="15" name="Picture Placeholder 3"/>
          <p:cNvSpPr>
            <a:spLocks noGrp="1"/>
          </p:cNvSpPr>
          <p:nvPr>
            <p:ph type="pic" sz="quarter" idx="13"/>
          </p:nvPr>
        </p:nvSpPr>
        <p:spPr>
          <a:xfrm>
            <a:off x="7682427" y="2315682"/>
            <a:ext cx="2177738" cy="2175510"/>
          </a:xfrm>
        </p:spPr>
        <p:txBody>
          <a:bodyPr/>
          <a:lstStyle/>
          <a:p>
            <a:endParaRPr lang="en-US"/>
          </a:p>
        </p:txBody>
      </p:sp>
      <p:sp>
        <p:nvSpPr>
          <p:cNvPr id="16" name="Picture Placeholder 3"/>
          <p:cNvSpPr>
            <a:spLocks noGrp="1"/>
          </p:cNvSpPr>
          <p:nvPr>
            <p:ph type="pic" sz="quarter" idx="14"/>
          </p:nvPr>
        </p:nvSpPr>
        <p:spPr>
          <a:xfrm>
            <a:off x="4627655" y="1937321"/>
            <a:ext cx="2935235" cy="2932232"/>
          </a:xfrm>
        </p:spPr>
        <p:txBody>
          <a:bodyPr/>
          <a:lstStyle/>
          <a:p>
            <a:endParaRPr lang="en-US"/>
          </a:p>
        </p:txBody>
      </p:sp>
    </p:spTree>
    <p:extLst>
      <p:ext uri="{BB962C8B-B14F-4D97-AF65-F5344CB8AC3E}">
        <p14:creationId xmlns:p14="http://schemas.microsoft.com/office/powerpoint/2010/main" val="24143385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1" name="Picture Placeholder 3"/>
          <p:cNvSpPr>
            <a:spLocks noGrp="1"/>
          </p:cNvSpPr>
          <p:nvPr>
            <p:ph type="pic" sz="quarter" idx="14"/>
          </p:nvPr>
        </p:nvSpPr>
        <p:spPr>
          <a:xfrm>
            <a:off x="844735" y="2546920"/>
            <a:ext cx="1733365" cy="3091879"/>
          </a:xfrm>
        </p:spPr>
        <p:txBody>
          <a:bodyPr/>
          <a:lstStyle/>
          <a:p>
            <a:endParaRPr lang="en-US" dirty="0"/>
          </a:p>
        </p:txBody>
      </p:sp>
      <p:sp>
        <p:nvSpPr>
          <p:cNvPr id="12" name="Picture Placeholder 3"/>
          <p:cNvSpPr>
            <a:spLocks noGrp="1"/>
          </p:cNvSpPr>
          <p:nvPr>
            <p:ph type="pic" sz="quarter" idx="15"/>
          </p:nvPr>
        </p:nvSpPr>
        <p:spPr>
          <a:xfrm>
            <a:off x="6431556" y="2546920"/>
            <a:ext cx="1733365" cy="3091879"/>
          </a:xfrm>
        </p:spPr>
        <p:txBody>
          <a:bodyPr/>
          <a:lstStyle/>
          <a:p>
            <a:endParaRPr lang="en-US"/>
          </a:p>
        </p:txBody>
      </p:sp>
    </p:spTree>
    <p:extLst>
      <p:ext uri="{BB962C8B-B14F-4D97-AF65-F5344CB8AC3E}">
        <p14:creationId xmlns:p14="http://schemas.microsoft.com/office/powerpoint/2010/main" val="1735560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302292"/>
      </p:ext>
    </p:extLst>
  </p:cSld>
  <p:clrMapOvr>
    <a:masterClrMapping/>
  </p:clrMapOvr>
  <p:extLst>
    <p:ext uri="{DCECCB84-F9BA-43D5-87BE-67443E8EF086}">
      <p15:sldGuideLst xmlns:p15="http://schemas.microsoft.com/office/powerpoint/2012/main">
        <p15:guide id="2" pos="2592" userDrawn="1">
          <p15:clr>
            <a:srgbClr val="547EBF"/>
          </p15:clr>
        </p15:guide>
        <p15:guide id="4" pos="2736" userDrawn="1">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2" name="Picture Placeholder 3"/>
          <p:cNvSpPr>
            <a:spLocks noGrp="1"/>
          </p:cNvSpPr>
          <p:nvPr>
            <p:ph type="pic" sz="quarter" idx="15"/>
          </p:nvPr>
        </p:nvSpPr>
        <p:spPr>
          <a:xfrm>
            <a:off x="0" y="0"/>
            <a:ext cx="12192000" cy="4933950"/>
          </a:xfrm>
        </p:spPr>
        <p:txBody>
          <a:bodyPr/>
          <a:lstStyle/>
          <a:p>
            <a:endParaRPr lang="en-US"/>
          </a:p>
        </p:txBody>
      </p:sp>
    </p:spTree>
    <p:extLst>
      <p:ext uri="{BB962C8B-B14F-4D97-AF65-F5344CB8AC3E}">
        <p14:creationId xmlns:p14="http://schemas.microsoft.com/office/powerpoint/2010/main" val="31673295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9" name="Picture Placeholder 8"/>
          <p:cNvSpPr>
            <a:spLocks noGrp="1"/>
          </p:cNvSpPr>
          <p:nvPr>
            <p:ph type="pic" sz="quarter" idx="13"/>
          </p:nvPr>
        </p:nvSpPr>
        <p:spPr>
          <a:xfrm>
            <a:off x="5803900" y="1943100"/>
            <a:ext cx="5549900" cy="3784600"/>
          </a:xfrm>
        </p:spPr>
        <p:txBody>
          <a:bodyPr/>
          <a:lstStyle/>
          <a:p>
            <a:endParaRPr lang="en-US"/>
          </a:p>
        </p:txBody>
      </p:sp>
    </p:spTree>
    <p:extLst>
      <p:ext uri="{BB962C8B-B14F-4D97-AF65-F5344CB8AC3E}">
        <p14:creationId xmlns:p14="http://schemas.microsoft.com/office/powerpoint/2010/main" val="25256043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3"/>
          <p:cNvSpPr>
            <a:spLocks noGrp="1"/>
          </p:cNvSpPr>
          <p:nvPr>
            <p:ph type="pic" sz="quarter" idx="15"/>
          </p:nvPr>
        </p:nvSpPr>
        <p:spPr>
          <a:xfrm>
            <a:off x="0" y="2301656"/>
            <a:ext cx="12192000" cy="2997854"/>
          </a:xfrm>
        </p:spPr>
        <p:txBody>
          <a:bodyPr>
            <a:normAutofit/>
          </a:bodyPr>
          <a:lstStyle>
            <a:lvl1pPr>
              <a:defRPr sz="1600">
                <a:solidFill>
                  <a:schemeClr val="tx1"/>
                </a:solidFill>
              </a:defRPr>
            </a:lvl1pPr>
          </a:lstStyle>
          <a:p>
            <a:endParaRPr lang="id-ID"/>
          </a:p>
        </p:txBody>
      </p:sp>
    </p:spTree>
    <p:extLst>
      <p:ext uri="{BB962C8B-B14F-4D97-AF65-F5344CB8AC3E}">
        <p14:creationId xmlns:p14="http://schemas.microsoft.com/office/powerpoint/2010/main" val="4862154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3"/>
          <p:cNvSpPr>
            <a:spLocks noGrp="1"/>
          </p:cNvSpPr>
          <p:nvPr>
            <p:ph type="pic" sz="quarter" idx="15"/>
          </p:nvPr>
        </p:nvSpPr>
        <p:spPr>
          <a:xfrm>
            <a:off x="0" y="0"/>
            <a:ext cx="12192000" cy="4127500"/>
          </a:xfrm>
        </p:spPr>
        <p:txBody>
          <a:bodyPr>
            <a:normAutofit/>
          </a:bodyPr>
          <a:lstStyle>
            <a:lvl1pPr>
              <a:defRPr sz="1600">
                <a:solidFill>
                  <a:schemeClr val="tx1"/>
                </a:solidFill>
              </a:defRPr>
            </a:lvl1pPr>
          </a:lstStyle>
          <a:p>
            <a:endParaRPr lang="id-ID"/>
          </a:p>
        </p:txBody>
      </p:sp>
      <p:sp>
        <p:nvSpPr>
          <p:cNvPr id="9" name="Picture Placeholder 8"/>
          <p:cNvSpPr>
            <a:spLocks noGrp="1"/>
          </p:cNvSpPr>
          <p:nvPr>
            <p:ph type="pic" sz="quarter" idx="16"/>
          </p:nvPr>
        </p:nvSpPr>
        <p:spPr>
          <a:xfrm>
            <a:off x="3670300" y="2222500"/>
            <a:ext cx="4864608" cy="3670300"/>
          </a:xfrm>
        </p:spPr>
        <p:txBody>
          <a:bodyPr/>
          <a:lstStyle/>
          <a:p>
            <a:endParaRPr lang="en-US"/>
          </a:p>
        </p:txBody>
      </p:sp>
    </p:spTree>
    <p:extLst>
      <p:ext uri="{BB962C8B-B14F-4D97-AF65-F5344CB8AC3E}">
        <p14:creationId xmlns:p14="http://schemas.microsoft.com/office/powerpoint/2010/main" val="25861834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Monitor">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9" name="Picture Placeholder 8"/>
          <p:cNvSpPr>
            <a:spLocks noGrp="1"/>
          </p:cNvSpPr>
          <p:nvPr>
            <p:ph type="pic" sz="quarter" idx="16"/>
          </p:nvPr>
        </p:nvSpPr>
        <p:spPr>
          <a:xfrm>
            <a:off x="4175337" y="3084457"/>
            <a:ext cx="3913883" cy="2554343"/>
          </a:xfrm>
        </p:spPr>
        <p:txBody>
          <a:bodyPr/>
          <a:lstStyle/>
          <a:p>
            <a:endParaRPr lang="en-US"/>
          </a:p>
        </p:txBody>
      </p:sp>
      <p:sp>
        <p:nvSpPr>
          <p:cNvPr id="12" name="Picture Placeholder 8"/>
          <p:cNvSpPr>
            <a:spLocks noGrp="1"/>
          </p:cNvSpPr>
          <p:nvPr>
            <p:ph type="pic" sz="quarter" idx="17"/>
          </p:nvPr>
        </p:nvSpPr>
        <p:spPr>
          <a:xfrm>
            <a:off x="7427672" y="2950652"/>
            <a:ext cx="3765114" cy="2373823"/>
          </a:xfrm>
        </p:spPr>
        <p:txBody>
          <a:bodyPr/>
          <a:lstStyle/>
          <a:p>
            <a:endParaRPr lang="en-US" dirty="0"/>
          </a:p>
        </p:txBody>
      </p:sp>
      <p:sp>
        <p:nvSpPr>
          <p:cNvPr id="13" name="Picture Placeholder 8"/>
          <p:cNvSpPr>
            <a:spLocks noGrp="1"/>
          </p:cNvSpPr>
          <p:nvPr>
            <p:ph type="pic" sz="quarter" idx="18"/>
          </p:nvPr>
        </p:nvSpPr>
        <p:spPr>
          <a:xfrm>
            <a:off x="1057349" y="2950652"/>
            <a:ext cx="3724201" cy="2373823"/>
          </a:xfrm>
        </p:spPr>
        <p:txBody>
          <a:bodyPr/>
          <a:lstStyle/>
          <a:p>
            <a:endParaRPr lang="en-US"/>
          </a:p>
        </p:txBody>
      </p:sp>
    </p:spTree>
    <p:extLst>
      <p:ext uri="{BB962C8B-B14F-4D97-AF65-F5344CB8AC3E}">
        <p14:creationId xmlns:p14="http://schemas.microsoft.com/office/powerpoint/2010/main" val="24965918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7" name="Picture Placeholder 13"/>
          <p:cNvSpPr>
            <a:spLocks noGrp="1"/>
          </p:cNvSpPr>
          <p:nvPr>
            <p:ph type="pic" sz="quarter" idx="20"/>
          </p:nvPr>
        </p:nvSpPr>
        <p:spPr>
          <a:xfrm>
            <a:off x="3639219"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8" name="Picture Placeholder 13"/>
          <p:cNvSpPr>
            <a:spLocks noGrp="1"/>
          </p:cNvSpPr>
          <p:nvPr>
            <p:ph type="pic" sz="quarter" idx="21"/>
          </p:nvPr>
        </p:nvSpPr>
        <p:spPr>
          <a:xfrm>
            <a:off x="975336"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9" name="Picture Placeholder 13"/>
          <p:cNvSpPr>
            <a:spLocks noGrp="1"/>
          </p:cNvSpPr>
          <p:nvPr>
            <p:ph type="pic" sz="quarter" idx="18"/>
          </p:nvPr>
        </p:nvSpPr>
        <p:spPr>
          <a:xfrm>
            <a:off x="8966987"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20" name="Picture Placeholder 13"/>
          <p:cNvSpPr>
            <a:spLocks noGrp="1"/>
          </p:cNvSpPr>
          <p:nvPr>
            <p:ph type="pic" sz="quarter" idx="19"/>
          </p:nvPr>
        </p:nvSpPr>
        <p:spPr>
          <a:xfrm>
            <a:off x="6303104"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8688060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Tree>
    <p:extLst>
      <p:ext uri="{BB962C8B-B14F-4D97-AF65-F5344CB8AC3E}">
        <p14:creationId xmlns:p14="http://schemas.microsoft.com/office/powerpoint/2010/main" val="27592573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2"/>
          <p:cNvSpPr>
            <a:spLocks noGrp="1"/>
          </p:cNvSpPr>
          <p:nvPr>
            <p:ph type="pic" sz="quarter" idx="16"/>
          </p:nvPr>
        </p:nvSpPr>
        <p:spPr>
          <a:xfrm>
            <a:off x="838200" y="2031999"/>
            <a:ext cx="2560320" cy="3730625"/>
          </a:xfrm>
          <a:prstGeom prst="rect">
            <a:avLst/>
          </a:prstGeom>
          <a:noFill/>
        </p:spPr>
        <p:txBody>
          <a:bodyPr/>
          <a:lstStyle>
            <a:lvl1pPr marL="0" indent="0">
              <a:buNone/>
              <a:defRPr sz="1000"/>
            </a:lvl1pPr>
          </a:lstStyle>
          <a:p>
            <a:endParaRPr lang="en-US"/>
          </a:p>
        </p:txBody>
      </p:sp>
      <p:sp>
        <p:nvSpPr>
          <p:cNvPr id="11" name="Picture Placeholder 2"/>
          <p:cNvSpPr>
            <a:spLocks noGrp="1"/>
          </p:cNvSpPr>
          <p:nvPr>
            <p:ph type="pic" sz="quarter" idx="17"/>
          </p:nvPr>
        </p:nvSpPr>
        <p:spPr>
          <a:xfrm>
            <a:off x="6305450" y="2031999"/>
            <a:ext cx="2560320" cy="3730625"/>
          </a:xfrm>
          <a:prstGeom prst="rect">
            <a:avLst/>
          </a:prstGeom>
          <a:noFill/>
        </p:spPr>
        <p:txBody>
          <a:bodyPr/>
          <a:lstStyle>
            <a:lvl1pPr marL="0" indent="0">
              <a:buNone/>
              <a:defRPr sz="1000"/>
            </a:lvl1pPr>
          </a:lstStyle>
          <a:p>
            <a:endParaRPr lang="en-US"/>
          </a:p>
        </p:txBody>
      </p:sp>
    </p:spTree>
    <p:extLst>
      <p:ext uri="{BB962C8B-B14F-4D97-AF65-F5344CB8AC3E}">
        <p14:creationId xmlns:p14="http://schemas.microsoft.com/office/powerpoint/2010/main" val="34762574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11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5" name="Picture Placeholder 14"/>
          <p:cNvSpPr>
            <a:spLocks noGrp="1"/>
          </p:cNvSpPr>
          <p:nvPr>
            <p:ph type="pic" sz="quarter" idx="13"/>
          </p:nvPr>
        </p:nvSpPr>
        <p:spPr>
          <a:xfrm>
            <a:off x="6591300" y="3530600"/>
            <a:ext cx="1188720" cy="1188720"/>
          </a:xfrm>
        </p:spPr>
        <p:txBody>
          <a:bodyPr/>
          <a:lstStyle/>
          <a:p>
            <a:endParaRPr lang="en-US"/>
          </a:p>
        </p:txBody>
      </p:sp>
      <p:sp>
        <p:nvSpPr>
          <p:cNvPr id="16" name="Picture Placeholder 14"/>
          <p:cNvSpPr>
            <a:spLocks noGrp="1"/>
          </p:cNvSpPr>
          <p:nvPr>
            <p:ph type="pic" sz="quarter" idx="14"/>
          </p:nvPr>
        </p:nvSpPr>
        <p:spPr>
          <a:xfrm>
            <a:off x="7950200" y="3530600"/>
            <a:ext cx="1188720" cy="1188720"/>
          </a:xfrm>
        </p:spPr>
        <p:txBody>
          <a:bodyPr/>
          <a:lstStyle/>
          <a:p>
            <a:endParaRPr lang="en-US"/>
          </a:p>
        </p:txBody>
      </p:sp>
      <p:sp>
        <p:nvSpPr>
          <p:cNvPr id="17" name="Picture Placeholder 14"/>
          <p:cNvSpPr>
            <a:spLocks noGrp="1"/>
          </p:cNvSpPr>
          <p:nvPr>
            <p:ph type="pic" sz="quarter" idx="15"/>
          </p:nvPr>
        </p:nvSpPr>
        <p:spPr>
          <a:xfrm>
            <a:off x="9309100" y="3526547"/>
            <a:ext cx="1188720" cy="1188720"/>
          </a:xfrm>
        </p:spPr>
        <p:txBody>
          <a:bodyPr/>
          <a:lstStyle/>
          <a:p>
            <a:endParaRPr lang="en-US"/>
          </a:p>
        </p:txBody>
      </p:sp>
    </p:spTree>
    <p:extLst>
      <p:ext uri="{BB962C8B-B14F-4D97-AF65-F5344CB8AC3E}">
        <p14:creationId xmlns:p14="http://schemas.microsoft.com/office/powerpoint/2010/main" val="31476078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1178"/>
            <a:ext cx="10515600" cy="831822"/>
          </a:xfrm>
        </p:spPr>
        <p:txBody>
          <a:bodyPr/>
          <a:lstStyle>
            <a:lvl1pPr algn="ct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245911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23809906"/>
      </p:ext>
    </p:extLst>
  </p:cSld>
  <p:clrMapOvr>
    <a:masterClrMapping/>
  </p:clrMapOvr>
  <p:extLst>
    <p:ext uri="{DCECCB84-F9BA-43D5-87BE-67443E8EF086}">
      <p15:sldGuideLst xmlns:p15="http://schemas.microsoft.com/office/powerpoint/2012/main">
        <p15:guide id="1" pos="3715" userDrawn="1">
          <p15:clr>
            <a:srgbClr val="547EBF"/>
          </p15:clr>
        </p15:guide>
        <p15:guide id="2" pos="4147" userDrawn="1">
          <p15:clr>
            <a:srgbClr val="547EB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2238375" y="1504950"/>
            <a:ext cx="3390900" cy="1528763"/>
          </a:xfrm>
        </p:spPr>
        <p:txBody>
          <a:bodyPr/>
          <a:lstStyle/>
          <a:p>
            <a:endParaRPr lang="en-US"/>
          </a:p>
        </p:txBody>
      </p:sp>
      <p:sp>
        <p:nvSpPr>
          <p:cNvPr id="18" name="Picture Placeholder 15"/>
          <p:cNvSpPr>
            <a:spLocks noGrp="1"/>
          </p:cNvSpPr>
          <p:nvPr>
            <p:ph type="pic" sz="quarter" idx="11"/>
          </p:nvPr>
        </p:nvSpPr>
        <p:spPr>
          <a:xfrm>
            <a:off x="6496050" y="3076575"/>
            <a:ext cx="1943100" cy="1528763"/>
          </a:xfrm>
        </p:spPr>
        <p:txBody>
          <a:bodyPr/>
          <a:lstStyle/>
          <a:p>
            <a:endParaRPr lang="en-US"/>
          </a:p>
        </p:txBody>
      </p:sp>
    </p:spTree>
    <p:extLst>
      <p:ext uri="{BB962C8B-B14F-4D97-AF65-F5344CB8AC3E}">
        <p14:creationId xmlns:p14="http://schemas.microsoft.com/office/powerpoint/2010/main" val="18812417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you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7" name="Picture Placeholder 16"/>
          <p:cNvSpPr>
            <a:spLocks noGrp="1"/>
          </p:cNvSpPr>
          <p:nvPr>
            <p:ph type="pic" sz="quarter" idx="13"/>
          </p:nvPr>
        </p:nvSpPr>
        <p:spPr>
          <a:xfrm>
            <a:off x="577850" y="1699434"/>
            <a:ext cx="3338268" cy="2171700"/>
          </a:xfrm>
        </p:spPr>
        <p:txBody>
          <a:bodyPr/>
          <a:lstStyle/>
          <a:p>
            <a:endParaRPr lang="en-US"/>
          </a:p>
        </p:txBody>
      </p:sp>
      <p:sp>
        <p:nvSpPr>
          <p:cNvPr id="18" name="Picture Placeholder 16"/>
          <p:cNvSpPr>
            <a:spLocks noGrp="1"/>
          </p:cNvSpPr>
          <p:nvPr>
            <p:ph type="pic" sz="quarter" idx="14"/>
          </p:nvPr>
        </p:nvSpPr>
        <p:spPr>
          <a:xfrm>
            <a:off x="4169744" y="1699434"/>
            <a:ext cx="3338268" cy="2171700"/>
          </a:xfrm>
        </p:spPr>
        <p:txBody>
          <a:bodyPr/>
          <a:lstStyle/>
          <a:p>
            <a:endParaRPr lang="en-US"/>
          </a:p>
        </p:txBody>
      </p:sp>
      <p:sp>
        <p:nvSpPr>
          <p:cNvPr id="19" name="Picture Placeholder 16"/>
          <p:cNvSpPr>
            <a:spLocks noGrp="1"/>
          </p:cNvSpPr>
          <p:nvPr>
            <p:ph type="pic" sz="quarter" idx="15"/>
          </p:nvPr>
        </p:nvSpPr>
        <p:spPr>
          <a:xfrm>
            <a:off x="7819263" y="1699434"/>
            <a:ext cx="3338268" cy="2171700"/>
          </a:xfrm>
        </p:spPr>
        <p:txBody>
          <a:bodyPr/>
          <a:lstStyle/>
          <a:p>
            <a:endParaRPr lang="en-US"/>
          </a:p>
        </p:txBody>
      </p:sp>
    </p:spTree>
    <p:extLst>
      <p:ext uri="{BB962C8B-B14F-4D97-AF65-F5344CB8AC3E}">
        <p14:creationId xmlns:p14="http://schemas.microsoft.com/office/powerpoint/2010/main" val="13246444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a:xfrm>
            <a:off x="437314" y="1825625"/>
            <a:ext cx="52668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6066970" y="0"/>
            <a:ext cx="6125029" cy="6858000"/>
          </a:xfrm>
        </p:spPr>
        <p:txBody>
          <a:bodyPr/>
          <a:lstStyle/>
          <a:p>
            <a:endParaRPr lang="en-US"/>
          </a:p>
        </p:txBody>
      </p:sp>
    </p:spTree>
    <p:extLst>
      <p:ext uri="{BB962C8B-B14F-4D97-AF65-F5344CB8AC3E}">
        <p14:creationId xmlns:p14="http://schemas.microsoft.com/office/powerpoint/2010/main" val="781824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6616700" y="0"/>
            <a:ext cx="5575299" cy="6858000"/>
          </a:xfrm>
        </p:spPr>
        <p:txBody>
          <a:bodyPr/>
          <a:lstStyle/>
          <a:p>
            <a:endParaRPr lang="en-US"/>
          </a:p>
        </p:txBody>
      </p:sp>
    </p:spTree>
    <p:extLst>
      <p:ext uri="{BB962C8B-B14F-4D97-AF65-F5344CB8AC3E}">
        <p14:creationId xmlns:p14="http://schemas.microsoft.com/office/powerpoint/2010/main" val="24810714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and with Smartphone">
    <p:spTree>
      <p:nvGrpSpPr>
        <p:cNvPr id="1" name=""/>
        <p:cNvGrpSpPr/>
        <p:nvPr/>
      </p:nvGrpSpPr>
      <p:grpSpPr>
        <a:xfrm>
          <a:off x="0" y="0"/>
          <a:ext cx="0" cy="0"/>
          <a:chOff x="0" y="0"/>
          <a:chExt cx="0" cy="0"/>
        </a:xfrm>
      </p:grpSpPr>
      <p:sp>
        <p:nvSpPr>
          <p:cNvPr id="2" name="Title 1"/>
          <p:cNvSpPr>
            <a:spLocks noGrp="1"/>
          </p:cNvSpPr>
          <p:nvPr>
            <p:ph type="title"/>
          </p:nvPr>
        </p:nvSpPr>
        <p:spPr>
          <a:xfrm>
            <a:off x="397400" y="1603389"/>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7429501" y="1069989"/>
            <a:ext cx="2501900" cy="4213211"/>
          </a:xfrm>
        </p:spPr>
        <p:txBody>
          <a:bodyPr/>
          <a:lstStyle/>
          <a:p>
            <a:endParaRPr lang="en-US"/>
          </a:p>
        </p:txBody>
      </p:sp>
    </p:spTree>
    <p:extLst>
      <p:ext uri="{BB962C8B-B14F-4D97-AF65-F5344CB8AC3E}">
        <p14:creationId xmlns:p14="http://schemas.microsoft.com/office/powerpoint/2010/main" val="33268989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2" name="Title 1"/>
          <p:cNvSpPr>
            <a:spLocks noGrp="1"/>
          </p:cNvSpPr>
          <p:nvPr>
            <p:ph type="title"/>
          </p:nvPr>
        </p:nvSpPr>
        <p:spPr>
          <a:xfrm>
            <a:off x="437314" y="654078"/>
            <a:ext cx="5876400" cy="831822"/>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437314" y="1825625"/>
            <a:ext cx="52668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8199" y="0"/>
            <a:ext cx="6125029" cy="6858000"/>
          </a:xfrm>
        </p:spPr>
        <p:txBody>
          <a:bodyPr/>
          <a:lstStyle/>
          <a:p>
            <a:endParaRPr lang="en-US"/>
          </a:p>
        </p:txBody>
      </p:sp>
    </p:spTree>
    <p:extLst>
      <p:ext uri="{BB962C8B-B14F-4D97-AF65-F5344CB8AC3E}">
        <p14:creationId xmlns:p14="http://schemas.microsoft.com/office/powerpoint/2010/main" val="40795969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315600" y="654078"/>
            <a:ext cx="5876400" cy="831822"/>
          </a:xfrm>
        </p:spPr>
        <p:txBody>
          <a:bodyPr/>
          <a:lstStyle>
            <a:lvl1pPr>
              <a:defRPr b="1"/>
            </a:lvl1pPr>
          </a:lstStyle>
          <a:p>
            <a:r>
              <a:rPr lang="en-US"/>
              <a:t>Click to edit Master title style</a:t>
            </a:r>
          </a:p>
        </p:txBody>
      </p:sp>
      <p:sp>
        <p:nvSpPr>
          <p:cNvPr id="8" name="Picture Placeholder 7"/>
          <p:cNvSpPr>
            <a:spLocks noGrp="1"/>
          </p:cNvSpPr>
          <p:nvPr>
            <p:ph type="pic" sz="quarter" idx="14"/>
          </p:nvPr>
        </p:nvSpPr>
        <p:spPr>
          <a:xfrm>
            <a:off x="71" y="0"/>
            <a:ext cx="3073329" cy="6858000"/>
          </a:xfrm>
        </p:spPr>
        <p:txBody>
          <a:bodyPr/>
          <a:lstStyle/>
          <a:p>
            <a:endParaRPr lang="en-US"/>
          </a:p>
        </p:txBody>
      </p:sp>
      <p:sp>
        <p:nvSpPr>
          <p:cNvPr id="9" name="Picture Placeholder 7"/>
          <p:cNvSpPr>
            <a:spLocks noGrp="1"/>
          </p:cNvSpPr>
          <p:nvPr>
            <p:ph type="pic" sz="quarter" idx="15"/>
          </p:nvPr>
        </p:nvSpPr>
        <p:spPr>
          <a:xfrm>
            <a:off x="3094228" y="0"/>
            <a:ext cx="3073329" cy="3419856"/>
          </a:xfrm>
        </p:spPr>
        <p:txBody>
          <a:bodyPr/>
          <a:lstStyle/>
          <a:p>
            <a:endParaRPr lang="en-US"/>
          </a:p>
        </p:txBody>
      </p:sp>
      <p:sp>
        <p:nvSpPr>
          <p:cNvPr id="10" name="Picture Placeholder 7"/>
          <p:cNvSpPr>
            <a:spLocks noGrp="1"/>
          </p:cNvSpPr>
          <p:nvPr>
            <p:ph type="pic" sz="quarter" idx="16"/>
          </p:nvPr>
        </p:nvSpPr>
        <p:spPr>
          <a:xfrm>
            <a:off x="3094228" y="3441700"/>
            <a:ext cx="3073329" cy="3419856"/>
          </a:xfrm>
        </p:spPr>
        <p:txBody>
          <a:bodyPr/>
          <a:lstStyle/>
          <a:p>
            <a:endParaRPr lang="en-US"/>
          </a:p>
        </p:txBody>
      </p:sp>
    </p:spTree>
    <p:extLst>
      <p:ext uri="{BB962C8B-B14F-4D97-AF65-F5344CB8AC3E}">
        <p14:creationId xmlns:p14="http://schemas.microsoft.com/office/powerpoint/2010/main" val="15378923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9" name="Picture Placeholder 7"/>
          <p:cNvSpPr>
            <a:spLocks noGrp="1"/>
          </p:cNvSpPr>
          <p:nvPr>
            <p:ph type="pic" sz="quarter" idx="15"/>
          </p:nvPr>
        </p:nvSpPr>
        <p:spPr>
          <a:xfrm>
            <a:off x="998728" y="1069988"/>
            <a:ext cx="3776472" cy="4886311"/>
          </a:xfrm>
        </p:spPr>
        <p:txBody>
          <a:bodyPr/>
          <a:lstStyle/>
          <a:p>
            <a:endParaRPr lang="en-US"/>
          </a:p>
        </p:txBody>
      </p:sp>
    </p:spTree>
    <p:extLst>
      <p:ext uri="{BB962C8B-B14F-4D97-AF65-F5344CB8AC3E}">
        <p14:creationId xmlns:p14="http://schemas.microsoft.com/office/powerpoint/2010/main" val="17838524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4" name="Picture Placeholder 7"/>
          <p:cNvSpPr>
            <a:spLocks noGrp="1"/>
          </p:cNvSpPr>
          <p:nvPr>
            <p:ph type="pic" sz="quarter" idx="16"/>
          </p:nvPr>
        </p:nvSpPr>
        <p:spPr>
          <a:xfrm>
            <a:off x="0" y="14322"/>
            <a:ext cx="5289258" cy="6843678"/>
          </a:xfrm>
        </p:spPr>
        <p:txBody>
          <a:bodyPr/>
          <a:lstStyle/>
          <a:p>
            <a:endParaRPr lang="en-US"/>
          </a:p>
        </p:txBody>
      </p:sp>
      <p:sp>
        <p:nvSpPr>
          <p:cNvPr id="9" name="Picture Placeholder 7"/>
          <p:cNvSpPr>
            <a:spLocks noGrp="1"/>
          </p:cNvSpPr>
          <p:nvPr>
            <p:ph type="pic" sz="quarter" idx="15"/>
          </p:nvPr>
        </p:nvSpPr>
        <p:spPr>
          <a:xfrm>
            <a:off x="1113028" y="2616201"/>
            <a:ext cx="5008372" cy="3136900"/>
          </a:xfrm>
        </p:spPr>
        <p:txBody>
          <a:bodyPr/>
          <a:lstStyle/>
          <a:p>
            <a:endParaRPr lang="en-US"/>
          </a:p>
        </p:txBody>
      </p:sp>
    </p:spTree>
    <p:extLst>
      <p:ext uri="{BB962C8B-B14F-4D97-AF65-F5344CB8AC3E}">
        <p14:creationId xmlns:p14="http://schemas.microsoft.com/office/powerpoint/2010/main" val="533829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 Picture Layout">
    <p:spTree>
      <p:nvGrpSpPr>
        <p:cNvPr id="1" name=""/>
        <p:cNvGrpSpPr/>
        <p:nvPr/>
      </p:nvGrpSpPr>
      <p:grpSpPr>
        <a:xfrm>
          <a:off x="0" y="0"/>
          <a:ext cx="0" cy="0"/>
          <a:chOff x="0" y="0"/>
          <a:chExt cx="0" cy="0"/>
        </a:xfrm>
      </p:grpSpPr>
      <p:sp>
        <p:nvSpPr>
          <p:cNvPr id="6"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7"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5"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6"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7"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1428555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14:bounceEnd="60000">
                                          <p:cBhvr additive="base">
                                            <p:cTn id="19"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14:bounceEnd="60000">
                                          <p:cBhvr additive="base">
                                            <p:cTn id="23"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14:bounceEnd="60000">
                                          <p:cBhvr additive="base">
                                            <p:cTn id="2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60000">
                                          <p:cBhvr additive="base">
                                            <p:cTn id="31" dur="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60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60000">
                                          <p:cBhvr additive="base">
                                            <p:cTn id="35" dur="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P spid="16"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094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5% Picture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746171"/>
          </a:xfrm>
        </p:spPr>
        <p:txBody>
          <a:bodyPr/>
          <a:lstStyle/>
          <a:p>
            <a:endParaRPr lang="en-US"/>
          </a:p>
        </p:txBody>
      </p:sp>
    </p:spTree>
    <p:extLst>
      <p:ext uri="{BB962C8B-B14F-4D97-AF65-F5344CB8AC3E}">
        <p14:creationId xmlns:p14="http://schemas.microsoft.com/office/powerpoint/2010/main" val="10959203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5% Picture layout down">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2743200"/>
            <a:ext cx="12192000" cy="4114800"/>
          </a:xfrm>
        </p:spPr>
        <p:txBody>
          <a:bodyPr/>
          <a:lstStyle/>
          <a:p>
            <a:endParaRPr lang="en-US"/>
          </a:p>
        </p:txBody>
      </p:sp>
    </p:spTree>
    <p:extLst>
      <p:ext uri="{BB962C8B-B14F-4D97-AF65-F5344CB8AC3E}">
        <p14:creationId xmlns:p14="http://schemas.microsoft.com/office/powerpoint/2010/main" val="17602479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99766D-A4DC-49E4-81B5-B36909371276}"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32937918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8"/>
        <p:cNvGrpSpPr/>
        <p:nvPr/>
      </p:nvGrpSpPr>
      <p:grpSpPr>
        <a:xfrm>
          <a:off x="0" y="0"/>
          <a:ext cx="0" cy="0"/>
          <a:chOff x="0" y="0"/>
          <a:chExt cx="0" cy="0"/>
        </a:xfrm>
      </p:grpSpPr>
      <p:sp>
        <p:nvSpPr>
          <p:cNvPr id="129" name="Google Shape;129;p13"/>
          <p:cNvSpPr/>
          <p:nvPr/>
        </p:nvSpPr>
        <p:spPr>
          <a:xfrm rot="-5400000">
            <a:off x="11258800" y="247800"/>
            <a:ext cx="1879200" cy="1638400"/>
          </a:xfrm>
          <a:prstGeom prst="hexagon">
            <a:avLst>
              <a:gd name="adj" fmla="val 28631"/>
              <a:gd name="vf" fmla="val 11547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0" name="Google Shape;130;p13"/>
          <p:cNvSpPr/>
          <p:nvPr/>
        </p:nvSpPr>
        <p:spPr>
          <a:xfrm flipH="1">
            <a:off x="9526383" y="671196"/>
            <a:ext cx="1645135" cy="939805"/>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1" name="Google Shape;131;p13"/>
          <p:cNvSpPr txBox="1">
            <a:spLocks noGrp="1"/>
          </p:cNvSpPr>
          <p:nvPr>
            <p:ph type="title" hasCustomPrompt="1"/>
          </p:nvPr>
        </p:nvSpPr>
        <p:spPr>
          <a:xfrm>
            <a:off x="761135" y="2343068"/>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2" name="Google Shape;132;p13"/>
          <p:cNvSpPr txBox="1">
            <a:spLocks noGrp="1"/>
          </p:cNvSpPr>
          <p:nvPr>
            <p:ph type="title" idx="2" hasCustomPrompt="1"/>
          </p:nvPr>
        </p:nvSpPr>
        <p:spPr>
          <a:xfrm>
            <a:off x="761135" y="4119735"/>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3" name="Google Shape;133;p13"/>
          <p:cNvSpPr txBox="1">
            <a:spLocks noGrp="1"/>
          </p:cNvSpPr>
          <p:nvPr>
            <p:ph type="title" idx="3" hasCustomPrompt="1"/>
          </p:nvPr>
        </p:nvSpPr>
        <p:spPr>
          <a:xfrm>
            <a:off x="6277300" y="2343068"/>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4" name="Google Shape;134;p13"/>
          <p:cNvSpPr txBox="1">
            <a:spLocks noGrp="1"/>
          </p:cNvSpPr>
          <p:nvPr>
            <p:ph type="title" idx="4" hasCustomPrompt="1"/>
          </p:nvPr>
        </p:nvSpPr>
        <p:spPr>
          <a:xfrm>
            <a:off x="6259567" y="4119735"/>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5" name="Google Shape;135;p13"/>
          <p:cNvSpPr txBox="1">
            <a:spLocks noGrp="1"/>
          </p:cNvSpPr>
          <p:nvPr>
            <p:ph type="subTitle" idx="1"/>
          </p:nvPr>
        </p:nvSpPr>
        <p:spPr>
          <a:xfrm flipH="1">
            <a:off x="2463268" y="2364567"/>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36" name="Google Shape;136;p13"/>
          <p:cNvSpPr txBox="1">
            <a:spLocks noGrp="1"/>
          </p:cNvSpPr>
          <p:nvPr>
            <p:ph type="subTitle" idx="5"/>
          </p:nvPr>
        </p:nvSpPr>
        <p:spPr>
          <a:xfrm>
            <a:off x="2463268" y="2879067"/>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37" name="Google Shape;137;p13"/>
          <p:cNvSpPr txBox="1">
            <a:spLocks noGrp="1"/>
          </p:cNvSpPr>
          <p:nvPr>
            <p:ph type="subTitle" idx="6"/>
          </p:nvPr>
        </p:nvSpPr>
        <p:spPr>
          <a:xfrm flipH="1">
            <a:off x="2463167" y="4141233"/>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38" name="Google Shape;138;p13"/>
          <p:cNvSpPr txBox="1">
            <a:spLocks noGrp="1"/>
          </p:cNvSpPr>
          <p:nvPr>
            <p:ph type="subTitle" idx="7"/>
          </p:nvPr>
        </p:nvSpPr>
        <p:spPr>
          <a:xfrm>
            <a:off x="2463268" y="4653333"/>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39" name="Google Shape;139;p13"/>
          <p:cNvSpPr txBox="1">
            <a:spLocks noGrp="1"/>
          </p:cNvSpPr>
          <p:nvPr>
            <p:ph type="subTitle" idx="8"/>
          </p:nvPr>
        </p:nvSpPr>
        <p:spPr>
          <a:xfrm flipH="1">
            <a:off x="7982933" y="2364567"/>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40" name="Google Shape;140;p13"/>
          <p:cNvSpPr txBox="1">
            <a:spLocks noGrp="1"/>
          </p:cNvSpPr>
          <p:nvPr>
            <p:ph type="subTitle" idx="9"/>
          </p:nvPr>
        </p:nvSpPr>
        <p:spPr>
          <a:xfrm>
            <a:off x="7982933" y="2879067"/>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141" name="Google Shape;141;p13"/>
          <p:cNvSpPr txBox="1">
            <a:spLocks noGrp="1"/>
          </p:cNvSpPr>
          <p:nvPr>
            <p:ph type="subTitle" idx="13"/>
          </p:nvPr>
        </p:nvSpPr>
        <p:spPr>
          <a:xfrm flipH="1">
            <a:off x="7982933" y="4141233"/>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42" name="Google Shape;142;p13"/>
          <p:cNvSpPr txBox="1">
            <a:spLocks noGrp="1"/>
          </p:cNvSpPr>
          <p:nvPr>
            <p:ph type="subTitle" idx="14"/>
          </p:nvPr>
        </p:nvSpPr>
        <p:spPr>
          <a:xfrm>
            <a:off x="7982933" y="4653333"/>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43" name="Google Shape;143;p13"/>
          <p:cNvSpPr txBox="1">
            <a:spLocks noGrp="1"/>
          </p:cNvSpPr>
          <p:nvPr>
            <p:ph type="title" idx="15"/>
          </p:nvPr>
        </p:nvSpPr>
        <p:spPr>
          <a:xfrm>
            <a:off x="1553600" y="593367"/>
            <a:ext cx="9084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4" name="Google Shape;144;p13"/>
          <p:cNvSpPr/>
          <p:nvPr/>
        </p:nvSpPr>
        <p:spPr>
          <a:xfrm>
            <a:off x="-2063879" y="5702746"/>
            <a:ext cx="4090068" cy="2334033"/>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5" name="Google Shape;145;p13"/>
          <p:cNvSpPr/>
          <p:nvPr/>
        </p:nvSpPr>
        <p:spPr>
          <a:xfrm>
            <a:off x="443634" y="5934800"/>
            <a:ext cx="632367" cy="722797"/>
          </a:xfrm>
          <a:custGeom>
            <a:avLst/>
            <a:gdLst/>
            <a:ahLst/>
            <a:cxnLst/>
            <a:rect l="l" t="t" r="r" b="b"/>
            <a:pathLst>
              <a:path w="8657" h="9895" extrusionOk="0">
                <a:moveTo>
                  <a:pt x="8656" y="1"/>
                </a:moveTo>
                <a:lnTo>
                  <a:pt x="0" y="4894"/>
                </a:lnTo>
                <a:lnTo>
                  <a:pt x="8656" y="9895"/>
                </a:lnTo>
                <a:lnTo>
                  <a:pt x="8656"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6" name="Google Shape;146;p13"/>
          <p:cNvSpPr/>
          <p:nvPr/>
        </p:nvSpPr>
        <p:spPr>
          <a:xfrm rot="-5400000">
            <a:off x="10973268" y="1436533"/>
            <a:ext cx="1321600" cy="671200"/>
          </a:xfrm>
          <a:prstGeom prst="hexagon">
            <a:avLst>
              <a:gd name="adj" fmla="val 28631"/>
              <a:gd name="vf" fmla="val 1154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7" name="Google Shape;147;p13"/>
          <p:cNvSpPr/>
          <p:nvPr/>
        </p:nvSpPr>
        <p:spPr>
          <a:xfrm rot="3551518">
            <a:off x="10335492" y="1000529"/>
            <a:ext cx="1188873" cy="67189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8" name="Google Shape;148;p13"/>
          <p:cNvSpPr/>
          <p:nvPr/>
        </p:nvSpPr>
        <p:spPr>
          <a:xfrm rot="3551486">
            <a:off x="11655419" y="1148477"/>
            <a:ext cx="2027283" cy="1145700"/>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045973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367F-FABC-49CB-92B3-C6492CB0A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CB1406-3A18-4713-B3FF-E6F2361C8F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5EE29-4AE7-4D15-B5CF-D4AC6414DC22}"/>
              </a:ext>
            </a:extLst>
          </p:cNvPr>
          <p:cNvSpPr>
            <a:spLocks noGrp="1"/>
          </p:cNvSpPr>
          <p:nvPr>
            <p:ph type="dt" sz="half" idx="10"/>
          </p:nvPr>
        </p:nvSpPr>
        <p:spPr/>
        <p:txBody>
          <a:bodyPr/>
          <a:lstStyle/>
          <a:p>
            <a:fld id="{D265D4AD-A870-4124-A5B9-C20B85AE7BC9}" type="datetimeFigureOut">
              <a:rPr lang="en-US" smtClean="0"/>
              <a:t>1/27/2023</a:t>
            </a:fld>
            <a:endParaRPr lang="en-US"/>
          </a:p>
        </p:txBody>
      </p:sp>
      <p:sp>
        <p:nvSpPr>
          <p:cNvPr id="5" name="Footer Placeholder 4">
            <a:extLst>
              <a:ext uri="{FF2B5EF4-FFF2-40B4-BE49-F238E27FC236}">
                <a16:creationId xmlns:a16="http://schemas.microsoft.com/office/drawing/2014/main" id="{5EAC0115-51D4-43D8-8CED-44FA8F231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789C6-411C-4207-9403-ECE886DC1133}"/>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3415828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5B94-A144-48BB-B068-D26BAC695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FEEF-DE64-4165-BD34-74884087CA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35E32-5340-4783-AE9F-EF7BCB3A56B6}"/>
              </a:ext>
            </a:extLst>
          </p:cNvPr>
          <p:cNvSpPr>
            <a:spLocks noGrp="1"/>
          </p:cNvSpPr>
          <p:nvPr>
            <p:ph type="dt" sz="half" idx="10"/>
          </p:nvPr>
        </p:nvSpPr>
        <p:spPr/>
        <p:txBody>
          <a:bodyPr/>
          <a:lstStyle/>
          <a:p>
            <a:fld id="{D265D4AD-A870-4124-A5B9-C20B85AE7BC9}" type="datetimeFigureOut">
              <a:rPr lang="en-US" smtClean="0"/>
              <a:t>1/27/2023</a:t>
            </a:fld>
            <a:endParaRPr lang="en-US"/>
          </a:p>
        </p:txBody>
      </p:sp>
      <p:sp>
        <p:nvSpPr>
          <p:cNvPr id="5" name="Footer Placeholder 4">
            <a:extLst>
              <a:ext uri="{FF2B5EF4-FFF2-40B4-BE49-F238E27FC236}">
                <a16:creationId xmlns:a16="http://schemas.microsoft.com/office/drawing/2014/main" id="{E62D5290-0376-44DC-BCCC-266E8B6A91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BCA5C-FC58-4D6D-8C9E-A6B429539EFD}"/>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98704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7CCCB1F-2CE9-429F-AA44-F0AF164807E2}"/>
              </a:ext>
            </a:extLst>
          </p:cNvPr>
          <p:cNvGraphicFramePr>
            <a:graphicFrameLocks noChangeAspect="1"/>
          </p:cNvGraphicFramePr>
          <p:nvPr userDrawn="1">
            <p:custDataLst>
              <p:tags r:id="rId9"/>
            </p:custDataLst>
            <p:extLst>
              <p:ext uri="{D42A27DB-BD31-4B8C-83A1-F6EECF244321}">
                <p14:modId xmlns:p14="http://schemas.microsoft.com/office/powerpoint/2010/main" val="3169737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592" imgH="595" progId="TCLayout.ActiveDocument.1">
                  <p:embed/>
                </p:oleObj>
              </mc:Choice>
              <mc:Fallback>
                <p:oleObj name="think-cell Slide" r:id="rId11" imgW="592" imgH="595"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158DFA-6B77-4035-BD0F-522E02CA2AB0}"/>
              </a:ext>
            </a:extLst>
          </p:cNvPr>
          <p:cNvSpPr/>
          <p:nvPr userDrawn="1">
            <p:custDataLst>
              <p:tags r:id="rId10"/>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kern="0" baseline="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GB"/>
              <a:t>Click to edit Master title style</a:t>
            </a:r>
            <a:endParaRPr lang="en-GB" dirty="0"/>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7ECE2914-4E17-487A-A4E5-C87617449E51}" type="datetimeFigureOut">
              <a:rPr lang="en-GB" smtClean="0"/>
              <a:pPr/>
              <a:t>27/01/2023</a:t>
            </a:fld>
            <a:endParaRPr lang="en-GB"/>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GB"/>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8F63CC74-D785-4C96-8C6E-EB177D1B9A1D}" type="slidenum">
              <a:rPr lang="en-GB" smtClean="0"/>
              <a:pPr/>
              <a:t>‹#›</a:t>
            </a:fld>
            <a:endParaRPr lang="en-GB"/>
          </a:p>
        </p:txBody>
      </p:sp>
    </p:spTree>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0" r:id="rId3"/>
    <p:sldLayoutId id="2147483676" r:id="rId4"/>
    <p:sldLayoutId id="2147483658" r:id="rId5"/>
    <p:sldLayoutId id="2147483652" r:id="rId6"/>
    <p:sldLayoutId id="2147483656" r:id="rId7"/>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0163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075A5-84C2-489B-B92C-B1591CFC7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9379E8-1EBF-477E-BE4D-D99FBE10F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A6FA8-8A4D-4776-8859-5B58BDE675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5D4AD-A870-4124-A5B9-C20B85AE7BC9}" type="datetimeFigureOut">
              <a:rPr lang="en-US" smtClean="0"/>
              <a:t>1/27/2023</a:t>
            </a:fld>
            <a:endParaRPr lang="en-US"/>
          </a:p>
        </p:txBody>
      </p:sp>
      <p:sp>
        <p:nvSpPr>
          <p:cNvPr id="5" name="Footer Placeholder 4">
            <a:extLst>
              <a:ext uri="{FF2B5EF4-FFF2-40B4-BE49-F238E27FC236}">
                <a16:creationId xmlns:a16="http://schemas.microsoft.com/office/drawing/2014/main" id="{D2D5FF9B-7BA6-47C1-8F37-2ED984E39F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F809D-481D-481A-A6B1-724D109762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296AF-92C2-4247-B60F-123CBE9B860E}" type="slidenum">
              <a:rPr lang="en-US" smtClean="0"/>
              <a:t>‹#›</a:t>
            </a:fld>
            <a:endParaRPr lang="en-US"/>
          </a:p>
        </p:txBody>
      </p:sp>
    </p:spTree>
    <p:extLst>
      <p:ext uri="{BB962C8B-B14F-4D97-AF65-F5344CB8AC3E}">
        <p14:creationId xmlns:p14="http://schemas.microsoft.com/office/powerpoint/2010/main" val="257192766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02D1BB9-FBDA-4EF5-8EC5-60B516551605}" type="datetimeFigureOut">
              <a:rPr lang="en-US" smtClean="0"/>
              <a:t>1/27/2023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F33025F9-AEC6-49D3-B095-830093374768}" type="slidenum">
              <a:rPr lang="en-US" smtClean="0"/>
              <a:t>‹#›</a:t>
            </a:fld>
            <a:endParaRPr lang="en-US"/>
          </a:p>
        </p:txBody>
      </p:sp>
    </p:spTree>
    <p:extLst>
      <p:ext uri="{BB962C8B-B14F-4D97-AF65-F5344CB8AC3E}">
        <p14:creationId xmlns:p14="http://schemas.microsoft.com/office/powerpoint/2010/main" val="234410885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9766D-A4DC-49E4-81B5-B36909371276}" type="datetimeFigureOut">
              <a:rPr lang="en-US" smtClean="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30E37-5C16-466C-845D-4A4B342645F2}" type="slidenum">
              <a:rPr lang="en-US" smtClean="0"/>
              <a:t>‹#›</a:t>
            </a:fld>
            <a:endParaRPr lang="en-US"/>
          </a:p>
        </p:txBody>
      </p:sp>
    </p:spTree>
    <p:extLst>
      <p:ext uri="{BB962C8B-B14F-4D97-AF65-F5344CB8AC3E}">
        <p14:creationId xmlns:p14="http://schemas.microsoft.com/office/powerpoint/2010/main" val="412441108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809"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5.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slideLayout" Target="../slideLayouts/slideLayout71.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B08C4A0-F31B-49F5-B071-2427AAFA07E1}"/>
              </a:ext>
            </a:extLst>
          </p:cNvPr>
          <p:cNvSpPr/>
          <p:nvPr/>
        </p:nvSpPr>
        <p:spPr>
          <a:xfrm>
            <a:off x="-2136407" y="4146081"/>
            <a:ext cx="7334089" cy="661633"/>
          </a:xfrm>
          <a:prstGeom prst="rect">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3" name="Rectangle 12">
            <a:extLst>
              <a:ext uri="{FF2B5EF4-FFF2-40B4-BE49-F238E27FC236}">
                <a16:creationId xmlns:a16="http://schemas.microsoft.com/office/drawing/2014/main" id="{A68C035D-FBAE-4699-B883-50D011DF53C5}"/>
              </a:ext>
            </a:extLst>
          </p:cNvPr>
          <p:cNvSpPr/>
          <p:nvPr/>
        </p:nvSpPr>
        <p:spPr>
          <a:xfrm>
            <a:off x="10044565" y="2248054"/>
            <a:ext cx="6526777" cy="661633"/>
          </a:xfrm>
          <a:prstGeom prst="rect">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2" name="TextBox 1">
            <a:extLst>
              <a:ext uri="{FF2B5EF4-FFF2-40B4-BE49-F238E27FC236}">
                <a16:creationId xmlns:a16="http://schemas.microsoft.com/office/drawing/2014/main" id="{435CB799-B557-4908-9284-7457F1C03955}"/>
              </a:ext>
            </a:extLst>
          </p:cNvPr>
          <p:cNvSpPr txBox="1"/>
          <p:nvPr/>
        </p:nvSpPr>
        <p:spPr>
          <a:xfrm>
            <a:off x="2428374" y="2129619"/>
            <a:ext cx="4003155" cy="707758"/>
          </a:xfrm>
          <a:prstGeom prst="rect">
            <a:avLst/>
          </a:prstGeom>
          <a:noFill/>
        </p:spPr>
        <p:txBody>
          <a:bodyPr wrap="square" rtlCol="0">
            <a:spAutoFit/>
          </a:bodyPr>
          <a:lstStyle/>
          <a:p>
            <a:r>
              <a:rPr lang="vi-VN" sz="3999" b="1" spc="300" dirty="0"/>
              <a:t>PHẦN MỀM</a:t>
            </a:r>
          </a:p>
        </p:txBody>
      </p:sp>
      <p:sp>
        <p:nvSpPr>
          <p:cNvPr id="8" name="TextBox 7">
            <a:extLst>
              <a:ext uri="{FF2B5EF4-FFF2-40B4-BE49-F238E27FC236}">
                <a16:creationId xmlns:a16="http://schemas.microsoft.com/office/drawing/2014/main" id="{A8CF23AC-C61E-4A61-95EE-96FB896AB56E}"/>
              </a:ext>
            </a:extLst>
          </p:cNvPr>
          <p:cNvSpPr txBox="1"/>
          <p:nvPr/>
        </p:nvSpPr>
        <p:spPr>
          <a:xfrm>
            <a:off x="6059801" y="4105837"/>
            <a:ext cx="6366933" cy="630942"/>
          </a:xfrm>
          <a:prstGeom prst="rect">
            <a:avLst/>
          </a:prstGeom>
          <a:noFill/>
        </p:spPr>
        <p:txBody>
          <a:bodyPr wrap="square" rtlCol="0">
            <a:spAutoFit/>
          </a:bodyPr>
          <a:lstStyle/>
          <a:p>
            <a:r>
              <a:rPr lang="en-US" sz="3500" spc="300" dirty="0">
                <a:latin typeface="FZ SlugHalf" panose="02000503020000020004" pitchFamily="2" charset="0"/>
              </a:rPr>
              <a:t>NGƯỜI ĐEO KHẨU TRANG</a:t>
            </a:r>
            <a:endParaRPr lang="vi-VN" sz="3500" spc="300" dirty="0"/>
          </a:p>
        </p:txBody>
      </p:sp>
      <p:sp>
        <p:nvSpPr>
          <p:cNvPr id="9" name="TextBox 8">
            <a:extLst>
              <a:ext uri="{FF2B5EF4-FFF2-40B4-BE49-F238E27FC236}">
                <a16:creationId xmlns:a16="http://schemas.microsoft.com/office/drawing/2014/main" id="{FE8C122D-AB2D-4833-8BCF-99762BA82A65}"/>
              </a:ext>
            </a:extLst>
          </p:cNvPr>
          <p:cNvSpPr txBox="1"/>
          <p:nvPr/>
        </p:nvSpPr>
        <p:spPr>
          <a:xfrm>
            <a:off x="3222917" y="2718942"/>
            <a:ext cx="6821648" cy="1569340"/>
          </a:xfrm>
          <a:prstGeom prst="rect">
            <a:avLst/>
          </a:prstGeom>
          <a:noFill/>
        </p:spPr>
        <p:txBody>
          <a:bodyPr wrap="square" rtlCol="0">
            <a:spAutoFit/>
          </a:bodyPr>
          <a:lstStyle/>
          <a:p>
            <a:pPr algn="ctr"/>
            <a:r>
              <a:rPr lang="en-US" sz="9500" spc="300" dirty="0">
                <a:solidFill>
                  <a:srgbClr val="FB0D73"/>
                </a:solidFill>
                <a:latin typeface="FZ SlugHalf" panose="02000503020000020004" pitchFamily="2" charset="0"/>
              </a:rPr>
              <a:t>NHẬN DIỆN</a:t>
            </a:r>
            <a:endParaRPr lang="vi-VN" sz="9500" spc="300" dirty="0">
              <a:solidFill>
                <a:srgbClr val="FB0D73"/>
              </a:solidFill>
            </a:endParaRPr>
          </a:p>
        </p:txBody>
      </p:sp>
      <p:sp>
        <p:nvSpPr>
          <p:cNvPr id="3" name="Rectangle 2">
            <a:extLst>
              <a:ext uri="{FF2B5EF4-FFF2-40B4-BE49-F238E27FC236}">
                <a16:creationId xmlns:a16="http://schemas.microsoft.com/office/drawing/2014/main" id="{5937BA76-6691-4ECE-B762-84FDF8D25C2A}"/>
              </a:ext>
            </a:extLst>
          </p:cNvPr>
          <p:cNvSpPr/>
          <p:nvPr/>
        </p:nvSpPr>
        <p:spPr>
          <a:xfrm>
            <a:off x="7206485" y="2133769"/>
            <a:ext cx="6526777" cy="6616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0" name="Rectangle 9">
            <a:extLst>
              <a:ext uri="{FF2B5EF4-FFF2-40B4-BE49-F238E27FC236}">
                <a16:creationId xmlns:a16="http://schemas.microsoft.com/office/drawing/2014/main" id="{943CD1AF-F0F9-4FAD-8D69-DFFC4081F7B6}"/>
              </a:ext>
            </a:extLst>
          </p:cNvPr>
          <p:cNvSpPr/>
          <p:nvPr/>
        </p:nvSpPr>
        <p:spPr>
          <a:xfrm>
            <a:off x="-1238089" y="4146081"/>
            <a:ext cx="7334089" cy="6616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1" name="Rectangle 10">
            <a:extLst>
              <a:ext uri="{FF2B5EF4-FFF2-40B4-BE49-F238E27FC236}">
                <a16:creationId xmlns:a16="http://schemas.microsoft.com/office/drawing/2014/main" id="{A36365E0-A672-4BBB-8197-A59E26C14B43}"/>
              </a:ext>
            </a:extLst>
          </p:cNvPr>
          <p:cNvSpPr/>
          <p:nvPr/>
        </p:nvSpPr>
        <p:spPr>
          <a:xfrm>
            <a:off x="7206485" y="1091685"/>
            <a:ext cx="5220249" cy="1886277"/>
          </a:xfrm>
          <a:prstGeom prst="rect">
            <a:avLst/>
          </a:prstGeom>
          <a:solidFill>
            <a:srgbClr val="22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2" name="Rectangle 11">
            <a:extLst>
              <a:ext uri="{FF2B5EF4-FFF2-40B4-BE49-F238E27FC236}">
                <a16:creationId xmlns:a16="http://schemas.microsoft.com/office/drawing/2014/main" id="{238569AD-8D56-49EC-BF95-60C83280E896}"/>
              </a:ext>
            </a:extLst>
          </p:cNvPr>
          <p:cNvSpPr/>
          <p:nvPr/>
        </p:nvSpPr>
        <p:spPr>
          <a:xfrm>
            <a:off x="0" y="4118862"/>
            <a:ext cx="6096000" cy="1886277"/>
          </a:xfrm>
          <a:prstGeom prst="rect">
            <a:avLst/>
          </a:prstGeom>
          <a:solidFill>
            <a:srgbClr val="22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Tree>
    <p:extLst>
      <p:ext uri="{BB962C8B-B14F-4D97-AF65-F5344CB8AC3E}">
        <p14:creationId xmlns:p14="http://schemas.microsoft.com/office/powerpoint/2010/main" val="185650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78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0-#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par>
                                <p:cTn id="17" presetID="14" presetClass="entr" presetSubtype="10" fill="hold" grpId="0" nodeType="withEffect">
                                  <p:stCondLst>
                                    <p:cond delay="7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2" presetClass="entr" presetSubtype="2"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2" decel="74000" fill="hold" grpId="0" nodeType="withEffect">
                                  <p:stCondLst>
                                    <p:cond delay="10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1+#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2" grpId="0"/>
      <p:bldP spid="8" grpId="0"/>
      <p:bldP spid="9" grpId="0"/>
      <p:bldP spid="3"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3C77AA88-D1C1-9F42-9FD4-70847F087934}"/>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Huấn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luyện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và</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đánh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giá</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các</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mô</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hình</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Text&#10;&#10;Description automatically generated">
            <a:extLst>
              <a:ext uri="{FF2B5EF4-FFF2-40B4-BE49-F238E27FC236}">
                <a16:creationId xmlns:a16="http://schemas.microsoft.com/office/drawing/2014/main" id="{6415718E-4F54-6240-AEA7-27E489620C5C}"/>
              </a:ext>
            </a:extLst>
          </p:cNvPr>
          <p:cNvPicPr>
            <a:picLocks noChangeAspect="1"/>
          </p:cNvPicPr>
          <p:nvPr/>
        </p:nvPicPr>
        <p:blipFill>
          <a:blip r:embed="rId2"/>
          <a:stretch>
            <a:fillRect/>
          </a:stretch>
        </p:blipFill>
        <p:spPr>
          <a:xfrm>
            <a:off x="676205" y="1588195"/>
            <a:ext cx="6842196" cy="479567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7B67526-745A-6745-9A74-A26E1844D95E}"/>
              </a:ext>
            </a:extLst>
          </p:cNvPr>
          <p:cNvPicPr>
            <a:picLocks noChangeAspect="1"/>
          </p:cNvPicPr>
          <p:nvPr/>
        </p:nvPicPr>
        <p:blipFill>
          <a:blip r:embed="rId3"/>
          <a:stretch>
            <a:fillRect/>
          </a:stretch>
        </p:blipFill>
        <p:spPr>
          <a:xfrm>
            <a:off x="7957345" y="1588195"/>
            <a:ext cx="3747369" cy="4795672"/>
          </a:xfrm>
          <a:prstGeom prst="rect">
            <a:avLst/>
          </a:prstGeom>
        </p:spPr>
      </p:pic>
    </p:spTree>
    <p:extLst>
      <p:ext uri="{BB962C8B-B14F-4D97-AF65-F5344CB8AC3E}">
        <p14:creationId xmlns:p14="http://schemas.microsoft.com/office/powerpoint/2010/main" val="13765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3C77AA88-D1C1-9F42-9FD4-70847F087934}"/>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Huấn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luyện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và</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đánh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giá</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các</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mô</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hình</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sp>
        <p:nvSpPr>
          <p:cNvPr id="17" name="Subtitle 2">
            <a:extLst>
              <a:ext uri="{FF2B5EF4-FFF2-40B4-BE49-F238E27FC236}">
                <a16:creationId xmlns:a16="http://schemas.microsoft.com/office/drawing/2014/main" id="{CB2AE651-89E2-5740-A030-CDB954308E77}"/>
              </a:ext>
            </a:extLst>
          </p:cNvPr>
          <p:cNvSpPr>
            <a:spLocks noGrp="1"/>
          </p:cNvSpPr>
          <p:nvPr>
            <p:ph type="subTitle" idx="1"/>
          </p:nvPr>
        </p:nvSpPr>
        <p:spPr>
          <a:xfrm>
            <a:off x="6651208" y="2008812"/>
            <a:ext cx="5540792" cy="650937"/>
          </a:xfrm>
        </p:spPr>
        <p:txBody>
          <a:bodyPr/>
          <a:lstStyle/>
          <a:p>
            <a:pPr marL="990575" marR="37252" indent="-380990" algn="just">
              <a:lnSpc>
                <a:spcPct val="115000"/>
              </a:lnSpc>
              <a:spcAft>
                <a:spcPts val="1333"/>
              </a:spcAft>
              <a:buFontTx/>
              <a:buChar char="-"/>
            </a:pPr>
            <a:r>
              <a:rPr lang="vi-VN" sz="24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rPr>
              <a:t>Kết quả của mô hình là</a:t>
            </a:r>
          </a:p>
        </p:txBody>
      </p:sp>
      <p:pic>
        <p:nvPicPr>
          <p:cNvPr id="19" name="Picture 18" descr="Chart, line chart&#10;&#10;Description automatically generated">
            <a:extLst>
              <a:ext uri="{FF2B5EF4-FFF2-40B4-BE49-F238E27FC236}">
                <a16:creationId xmlns:a16="http://schemas.microsoft.com/office/drawing/2014/main" id="{CCA3132E-EA90-E343-BF77-74B367296154}"/>
              </a:ext>
            </a:extLst>
          </p:cNvPr>
          <p:cNvPicPr>
            <a:picLocks noChangeAspect="1"/>
          </p:cNvPicPr>
          <p:nvPr/>
        </p:nvPicPr>
        <p:blipFill>
          <a:blip r:embed="rId2"/>
          <a:stretch>
            <a:fillRect/>
          </a:stretch>
        </p:blipFill>
        <p:spPr>
          <a:xfrm>
            <a:off x="1461912" y="2129317"/>
            <a:ext cx="4634089" cy="3606800"/>
          </a:xfrm>
          <a:prstGeom prst="rect">
            <a:avLst/>
          </a:prstGeom>
        </p:spPr>
      </p:pic>
      <p:pic>
        <p:nvPicPr>
          <p:cNvPr id="3" name="Picture 2" descr="Table&#10;&#10;Description automatically generated">
            <a:extLst>
              <a:ext uri="{FF2B5EF4-FFF2-40B4-BE49-F238E27FC236}">
                <a16:creationId xmlns:a16="http://schemas.microsoft.com/office/drawing/2014/main" id="{4691FCD1-2F44-2A40-A8D0-7970DACFB15B}"/>
              </a:ext>
            </a:extLst>
          </p:cNvPr>
          <p:cNvPicPr>
            <a:picLocks noChangeAspect="1"/>
          </p:cNvPicPr>
          <p:nvPr/>
        </p:nvPicPr>
        <p:blipFill>
          <a:blip r:embed="rId3"/>
          <a:stretch>
            <a:fillRect/>
          </a:stretch>
        </p:blipFill>
        <p:spPr>
          <a:xfrm>
            <a:off x="7006211" y="3144090"/>
            <a:ext cx="4830785" cy="1995379"/>
          </a:xfrm>
          <a:prstGeom prst="rect">
            <a:avLst/>
          </a:prstGeom>
        </p:spPr>
      </p:pic>
      <p:cxnSp>
        <p:nvCxnSpPr>
          <p:cNvPr id="5" name="Straight Arrow Connector 4">
            <a:extLst>
              <a:ext uri="{FF2B5EF4-FFF2-40B4-BE49-F238E27FC236}">
                <a16:creationId xmlns:a16="http://schemas.microsoft.com/office/drawing/2014/main" id="{B808CD37-ECE1-AD48-A3F7-274E8CB5D926}"/>
              </a:ext>
            </a:extLst>
          </p:cNvPr>
          <p:cNvCxnSpPr>
            <a:stCxn id="17" idx="2"/>
            <a:endCxn id="3" idx="0"/>
          </p:cNvCxnSpPr>
          <p:nvPr/>
        </p:nvCxnSpPr>
        <p:spPr>
          <a:xfrm>
            <a:off x="9421604" y="2659749"/>
            <a:ext cx="0" cy="4843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67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15" dur="500"/>
                                        <p:tgtEl>
                                          <p:spTgt spid="1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heckerboard(across)">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D20B-0B5D-AB4F-9BD1-13D0BC1FE24D}"/>
              </a:ext>
            </a:extLst>
          </p:cNvPr>
          <p:cNvSpPr>
            <a:spLocks noGrp="1"/>
          </p:cNvSpPr>
          <p:nvPr>
            <p:ph type="title"/>
          </p:nvPr>
        </p:nvSpPr>
        <p:spPr>
          <a:xfrm>
            <a:off x="512618" y="654078"/>
            <a:ext cx="11166764" cy="831822"/>
          </a:xfrm>
        </p:spPr>
        <p:txBody>
          <a:bodyPr>
            <a:normAutofit/>
          </a:bodyPr>
          <a:lstStyle/>
          <a:p>
            <a:r>
              <a:rPr lang="en-US" dirty="0" err="1"/>
              <a:t>Kiến</a:t>
            </a:r>
            <a:r>
              <a:rPr lang="en-US" dirty="0"/>
              <a:t> </a:t>
            </a:r>
            <a:r>
              <a:rPr lang="en-US" dirty="0" err="1"/>
              <a:t>trúc</a:t>
            </a:r>
            <a:r>
              <a:rPr lang="en-US" dirty="0"/>
              <a:t> </a:t>
            </a:r>
            <a:r>
              <a:rPr lang="en-US" dirty="0" err="1"/>
              <a:t>phần</a:t>
            </a:r>
            <a:r>
              <a:rPr lang="en-US" dirty="0"/>
              <a:t> </a:t>
            </a:r>
            <a:r>
              <a:rPr lang="en-US" dirty="0" err="1"/>
              <a:t>mềm</a:t>
            </a:r>
            <a:r>
              <a:rPr lang="en-US" dirty="0"/>
              <a:t> </a:t>
            </a:r>
            <a:r>
              <a:rPr lang="en-US" dirty="0" err="1"/>
              <a:t>BackEnd</a:t>
            </a:r>
            <a:r>
              <a:rPr lang="en-US" dirty="0"/>
              <a:t> </a:t>
            </a:r>
            <a:r>
              <a:rPr lang="en-US" dirty="0" err="1"/>
              <a:t>và</a:t>
            </a:r>
            <a:r>
              <a:rPr lang="en-US" dirty="0"/>
              <a:t> </a:t>
            </a:r>
            <a:r>
              <a:rPr lang="en-US" dirty="0" err="1"/>
              <a:t>FrontEnd</a:t>
            </a:r>
            <a:endParaRPr lang="en-VN" dirty="0"/>
          </a:p>
        </p:txBody>
      </p:sp>
      <p:pic>
        <p:nvPicPr>
          <p:cNvPr id="8" name="Picture 7">
            <a:extLst>
              <a:ext uri="{FF2B5EF4-FFF2-40B4-BE49-F238E27FC236}">
                <a16:creationId xmlns:a16="http://schemas.microsoft.com/office/drawing/2014/main" id="{AA2E3C73-260D-1D4C-985F-EB361DBFED3E}"/>
              </a:ext>
            </a:extLst>
          </p:cNvPr>
          <p:cNvPicPr>
            <a:picLocks noChangeAspect="1"/>
          </p:cNvPicPr>
          <p:nvPr/>
        </p:nvPicPr>
        <p:blipFill>
          <a:blip r:embed="rId2"/>
          <a:stretch>
            <a:fillRect/>
          </a:stretch>
        </p:blipFill>
        <p:spPr>
          <a:xfrm>
            <a:off x="176068" y="1869672"/>
            <a:ext cx="5731510" cy="3672840"/>
          </a:xfrm>
          <a:prstGeom prst="rect">
            <a:avLst/>
          </a:prstGeom>
        </p:spPr>
      </p:pic>
      <p:pic>
        <p:nvPicPr>
          <p:cNvPr id="9" name="Picture 8">
            <a:extLst>
              <a:ext uri="{FF2B5EF4-FFF2-40B4-BE49-F238E27FC236}">
                <a16:creationId xmlns:a16="http://schemas.microsoft.com/office/drawing/2014/main" id="{3DA102C6-C28B-9243-870F-D83CC3634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942200" y="2903322"/>
            <a:ext cx="682251" cy="923289"/>
          </a:xfrm>
          <a:prstGeom prst="rect">
            <a:avLst/>
          </a:prstGeom>
        </p:spPr>
      </p:pic>
      <p:pic>
        <p:nvPicPr>
          <p:cNvPr id="6" name="Picture 5">
            <a:extLst>
              <a:ext uri="{FF2B5EF4-FFF2-40B4-BE49-F238E27FC236}">
                <a16:creationId xmlns:a16="http://schemas.microsoft.com/office/drawing/2014/main" id="{A6E1995B-722D-49F7-BBB1-7723CE274656}"/>
              </a:ext>
            </a:extLst>
          </p:cNvPr>
          <p:cNvPicPr>
            <a:picLocks noChangeAspect="1"/>
          </p:cNvPicPr>
          <p:nvPr/>
        </p:nvPicPr>
        <p:blipFill>
          <a:blip r:embed="rId4"/>
          <a:stretch>
            <a:fillRect/>
          </a:stretch>
        </p:blipFill>
        <p:spPr>
          <a:xfrm>
            <a:off x="6701206" y="1869672"/>
            <a:ext cx="5314726" cy="3429883"/>
          </a:xfrm>
          <a:prstGeom prst="rect">
            <a:avLst/>
          </a:prstGeom>
        </p:spPr>
      </p:pic>
    </p:spTree>
    <p:extLst>
      <p:ext uri="{BB962C8B-B14F-4D97-AF65-F5344CB8AC3E}">
        <p14:creationId xmlns:p14="http://schemas.microsoft.com/office/powerpoint/2010/main" val="328426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45">
                                          <p:stCondLst>
                                            <p:cond delay="0"/>
                                          </p:stCondLst>
                                        </p:cTn>
                                        <p:tgtEl>
                                          <p:spTgt spid="6"/>
                                        </p:tgtEl>
                                      </p:cBhvr>
                                    </p:animEffect>
                                    <p:anim calcmode="lin" valueType="num">
                                      <p:cBhvr>
                                        <p:cTn id="19"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1"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22"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23"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24" dur="7">
                                          <p:stCondLst>
                                            <p:cond delay="162"/>
                                          </p:stCondLst>
                                        </p:cTn>
                                        <p:tgtEl>
                                          <p:spTgt spid="6"/>
                                        </p:tgtEl>
                                      </p:cBhvr>
                                      <p:to x="100000" y="60000"/>
                                    </p:animScale>
                                    <p:animScale>
                                      <p:cBhvr>
                                        <p:cTn id="25" dur="41" decel="50000">
                                          <p:stCondLst>
                                            <p:cond delay="169"/>
                                          </p:stCondLst>
                                        </p:cTn>
                                        <p:tgtEl>
                                          <p:spTgt spid="6"/>
                                        </p:tgtEl>
                                      </p:cBhvr>
                                      <p:to x="100000" y="100000"/>
                                    </p:animScale>
                                    <p:animScale>
                                      <p:cBhvr>
                                        <p:cTn id="26" dur="7">
                                          <p:stCondLst>
                                            <p:cond delay="328"/>
                                          </p:stCondLst>
                                        </p:cTn>
                                        <p:tgtEl>
                                          <p:spTgt spid="6"/>
                                        </p:tgtEl>
                                      </p:cBhvr>
                                      <p:to x="100000" y="80000"/>
                                    </p:animScale>
                                    <p:animScale>
                                      <p:cBhvr>
                                        <p:cTn id="27" dur="41" decel="50000">
                                          <p:stCondLst>
                                            <p:cond delay="335"/>
                                          </p:stCondLst>
                                        </p:cTn>
                                        <p:tgtEl>
                                          <p:spTgt spid="6"/>
                                        </p:tgtEl>
                                      </p:cBhvr>
                                      <p:to x="100000" y="100000"/>
                                    </p:animScale>
                                    <p:animScale>
                                      <p:cBhvr>
                                        <p:cTn id="28" dur="7">
                                          <p:stCondLst>
                                            <p:cond delay="410"/>
                                          </p:stCondLst>
                                        </p:cTn>
                                        <p:tgtEl>
                                          <p:spTgt spid="6"/>
                                        </p:tgtEl>
                                      </p:cBhvr>
                                      <p:to x="100000" y="90000"/>
                                    </p:animScale>
                                    <p:animScale>
                                      <p:cBhvr>
                                        <p:cTn id="29" dur="41" decel="50000">
                                          <p:stCondLst>
                                            <p:cond delay="417"/>
                                          </p:stCondLst>
                                        </p:cTn>
                                        <p:tgtEl>
                                          <p:spTgt spid="6"/>
                                        </p:tgtEl>
                                      </p:cBhvr>
                                      <p:to x="100000" y="100000"/>
                                    </p:animScale>
                                    <p:animScale>
                                      <p:cBhvr>
                                        <p:cTn id="30" dur="7">
                                          <p:stCondLst>
                                            <p:cond delay="452"/>
                                          </p:stCondLst>
                                        </p:cTn>
                                        <p:tgtEl>
                                          <p:spTgt spid="6"/>
                                        </p:tgtEl>
                                      </p:cBhvr>
                                      <p:to x="100000" y="95000"/>
                                    </p:animScale>
                                    <p:animScale>
                                      <p:cBhvr>
                                        <p:cTn id="31" dur="41" decel="50000">
                                          <p:stCondLst>
                                            <p:cond delay="459"/>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B3ED56D-FE64-E547-A906-60D6DCCE660D}"/>
              </a:ext>
            </a:extLst>
          </p:cNvPr>
          <p:cNvPicPr>
            <a:picLocks noChangeAspect="1"/>
          </p:cNvPicPr>
          <p:nvPr/>
        </p:nvPicPr>
        <p:blipFill>
          <a:blip r:embed="rId2"/>
          <a:stretch>
            <a:fillRect/>
          </a:stretch>
        </p:blipFill>
        <p:spPr>
          <a:xfrm>
            <a:off x="1034577" y="320542"/>
            <a:ext cx="10059682" cy="6035808"/>
          </a:xfrm>
          <a:prstGeom prst="rect">
            <a:avLst/>
          </a:prstGeom>
          <a:ln>
            <a:noFill/>
          </a:ln>
        </p:spPr>
      </p:pic>
      <p:sp>
        <p:nvSpPr>
          <p:cNvPr id="14" name="Title 4">
            <a:extLst>
              <a:ext uri="{FF2B5EF4-FFF2-40B4-BE49-F238E27FC236}">
                <a16:creationId xmlns:a16="http://schemas.microsoft.com/office/drawing/2014/main" id="{60C9B8C1-81D3-FF4F-9210-61C9B5FE35C8}"/>
              </a:ext>
            </a:extLst>
          </p:cNvPr>
          <p:cNvSpPr txBox="1">
            <a:spLocks/>
          </p:cNvSpPr>
          <p:nvPr/>
        </p:nvSpPr>
        <p:spPr>
          <a:xfrm>
            <a:off x="838200" y="679654"/>
            <a:ext cx="10515600" cy="8318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t>FRONTEND</a:t>
            </a:r>
            <a:endParaRPr lang="en-US" sz="3600" b="1" dirty="0"/>
          </a:p>
        </p:txBody>
      </p:sp>
    </p:spTree>
    <p:extLst>
      <p:ext uri="{BB962C8B-B14F-4D97-AF65-F5344CB8AC3E}">
        <p14:creationId xmlns:p14="http://schemas.microsoft.com/office/powerpoint/2010/main" val="14125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4">
            <a:extLst>
              <a:ext uri="{FF2B5EF4-FFF2-40B4-BE49-F238E27FC236}">
                <a16:creationId xmlns:a16="http://schemas.microsoft.com/office/drawing/2014/main" id="{36A51E4D-46B3-6C44-B9D0-11B6D9AE165B}"/>
              </a:ext>
            </a:extLst>
          </p:cNvPr>
          <p:cNvSpPr txBox="1">
            <a:spLocks/>
          </p:cNvSpPr>
          <p:nvPr/>
        </p:nvSpPr>
        <p:spPr>
          <a:xfrm>
            <a:off x="1140645" y="359444"/>
            <a:ext cx="10515600" cy="8318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t>BACKEND</a:t>
            </a:r>
            <a:endParaRPr lang="en-US" sz="3600" b="1" dirty="0"/>
          </a:p>
        </p:txBody>
      </p:sp>
      <p:pic>
        <p:nvPicPr>
          <p:cNvPr id="4" name="Picture 3">
            <a:extLst>
              <a:ext uri="{FF2B5EF4-FFF2-40B4-BE49-F238E27FC236}">
                <a16:creationId xmlns:a16="http://schemas.microsoft.com/office/drawing/2014/main" id="{4419C43A-03C1-42F8-8AA0-F574A388E13C}"/>
              </a:ext>
            </a:extLst>
          </p:cNvPr>
          <p:cNvPicPr>
            <a:picLocks noChangeAspect="1"/>
          </p:cNvPicPr>
          <p:nvPr/>
        </p:nvPicPr>
        <p:blipFill>
          <a:blip r:embed="rId2"/>
          <a:stretch>
            <a:fillRect/>
          </a:stretch>
        </p:blipFill>
        <p:spPr>
          <a:xfrm>
            <a:off x="1838933" y="929269"/>
            <a:ext cx="8514133" cy="5494635"/>
          </a:xfrm>
          <a:prstGeom prst="rect">
            <a:avLst/>
          </a:prstGeom>
        </p:spPr>
      </p:pic>
    </p:spTree>
    <p:extLst>
      <p:ext uri="{BB962C8B-B14F-4D97-AF65-F5344CB8AC3E}">
        <p14:creationId xmlns:p14="http://schemas.microsoft.com/office/powerpoint/2010/main" val="253861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6343D6D-146D-4832-AAF1-4390B92C6860}"/>
              </a:ext>
            </a:extLst>
          </p:cNvPr>
          <p:cNvSpPr txBox="1"/>
          <p:nvPr/>
        </p:nvSpPr>
        <p:spPr>
          <a:xfrm>
            <a:off x="924604" y="2016070"/>
            <a:ext cx="766167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noProof="0" dirty="0" err="1">
                <a:solidFill>
                  <a:prstClr val="white"/>
                </a:solidFill>
                <a:latin typeface="Segoe UI Semibold" panose="020B0702040204020203" pitchFamily="34" charset="0"/>
                <a:cs typeface="Segoe UI Semibold" panose="020B0702040204020203" pitchFamily="34" charset="0"/>
              </a:rPr>
              <a:t>Ý</a:t>
            </a:r>
            <a:r>
              <a:rPr lang="en-US" sz="4400" b="1" noProof="0" dirty="0">
                <a:solidFill>
                  <a:prstClr val="white"/>
                </a:solidFill>
                <a:latin typeface="Segoe UI Semibold" panose="020B0702040204020203" pitchFamily="34" charset="0"/>
                <a:cs typeface="Segoe UI Semibold" panose="020B0702040204020203" pitchFamily="34" charset="0"/>
              </a:rPr>
              <a:t> NGHĨA VỚI THỰC TẾ</a:t>
            </a:r>
            <a:endParaRPr kumimoji="0" lang="en-US" sz="44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A4F388DF-52D2-4EDE-9B16-868A5950E784}"/>
              </a:ext>
            </a:extLst>
          </p:cNvPr>
          <p:cNvSpPr/>
          <p:nvPr/>
        </p:nvSpPr>
        <p:spPr>
          <a:xfrm>
            <a:off x="729121" y="5513407"/>
            <a:ext cx="7527235" cy="110799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D2E54FE-F9F2-451E-96E2-2433DFFF8D9D}"/>
              </a:ext>
            </a:extLst>
          </p:cNvPr>
          <p:cNvGrpSpPr/>
          <p:nvPr/>
        </p:nvGrpSpPr>
        <p:grpSpPr>
          <a:xfrm>
            <a:off x="4492738" y="4247960"/>
            <a:ext cx="6990452" cy="837476"/>
            <a:chOff x="5289630" y="4130829"/>
            <a:chExt cx="5798918" cy="837476"/>
          </a:xfrm>
        </p:grpSpPr>
        <p:sp>
          <p:nvSpPr>
            <p:cNvPr id="8" name="Rectangle 7">
              <a:extLst>
                <a:ext uri="{FF2B5EF4-FFF2-40B4-BE49-F238E27FC236}">
                  <a16:creationId xmlns:a16="http://schemas.microsoft.com/office/drawing/2014/main" id="{E8315855-D799-4963-B70C-FD78CF1D4BD1}"/>
                </a:ext>
              </a:extLst>
            </p:cNvPr>
            <p:cNvSpPr/>
            <p:nvPr/>
          </p:nvSpPr>
          <p:spPr>
            <a:xfrm>
              <a:off x="5289630" y="4146670"/>
              <a:ext cx="5798918" cy="821635"/>
            </a:xfrm>
            <a:prstGeom prst="rect">
              <a:avLst/>
            </a:prstGeom>
            <a:solidFill>
              <a:srgbClr val="B51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181E8AD-4238-45E6-9605-A21EA2FAA828}"/>
                </a:ext>
              </a:extLst>
            </p:cNvPr>
            <p:cNvSpPr txBox="1"/>
            <p:nvPr/>
          </p:nvSpPr>
          <p:spPr>
            <a:xfrm>
              <a:off x="5514092" y="4130829"/>
              <a:ext cx="53159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CỰC KỲ TÂM HUYẾT</a:t>
              </a:r>
            </a:p>
          </p:txBody>
        </p:sp>
      </p:grpSp>
      <p:sp>
        <p:nvSpPr>
          <p:cNvPr id="16" name="Rectangle 15">
            <a:extLst>
              <a:ext uri="{FF2B5EF4-FFF2-40B4-BE49-F238E27FC236}">
                <a16:creationId xmlns:a16="http://schemas.microsoft.com/office/drawing/2014/main" id="{D89F15A0-3BE5-4E58-B0F5-75AB2FEAF86A}"/>
              </a:ext>
            </a:extLst>
          </p:cNvPr>
          <p:cNvSpPr/>
          <p:nvPr/>
        </p:nvSpPr>
        <p:spPr>
          <a:xfrm>
            <a:off x="-212208" y="3841809"/>
            <a:ext cx="3292196" cy="1309700"/>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FCACE522-4C50-466C-A0AE-0422FECC5C50}"/>
              </a:ext>
            </a:extLst>
          </p:cNvPr>
          <p:cNvSpPr/>
          <p:nvPr/>
        </p:nvSpPr>
        <p:spPr>
          <a:xfrm>
            <a:off x="991821" y="2037511"/>
            <a:ext cx="7527235" cy="1200329"/>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6A2DF95-287E-4872-A5D8-B3F210438E4A}"/>
              </a:ext>
            </a:extLst>
          </p:cNvPr>
          <p:cNvSpPr/>
          <p:nvPr/>
        </p:nvSpPr>
        <p:spPr>
          <a:xfrm>
            <a:off x="8509194" y="411413"/>
            <a:ext cx="4159170" cy="1833661"/>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A3685C8-E76F-4B63-B26A-CCA8021DD3CC}"/>
              </a:ext>
            </a:extLst>
          </p:cNvPr>
          <p:cNvSpPr txBox="1"/>
          <p:nvPr/>
        </p:nvSpPr>
        <p:spPr>
          <a:xfrm>
            <a:off x="370306" y="1880852"/>
            <a:ext cx="14607417"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0" b="1" noProof="0" dirty="0" err="1">
                <a:solidFill>
                  <a:prstClr val="white"/>
                </a:solidFill>
                <a:latin typeface="Segoe UI Semibold" panose="020B0702040204020203" pitchFamily="34" charset="0"/>
                <a:cs typeface="Segoe UI Semibold" panose="020B0702040204020203" pitchFamily="34" charset="0"/>
              </a:rPr>
              <a:t>Một</a:t>
            </a:r>
            <a:r>
              <a:rPr lang="en-US" sz="11500" b="1" noProof="0" dirty="0">
                <a:solidFill>
                  <a:prstClr val="white"/>
                </a:solidFill>
                <a:latin typeface="Segoe UI Semibold" panose="020B0702040204020203" pitchFamily="34" charset="0"/>
                <a:cs typeface="Segoe UI Semibold" panose="020B0702040204020203" pitchFamily="34" charset="0"/>
              </a:rPr>
              <a:t> </a:t>
            </a:r>
            <a:r>
              <a:rPr lang="en-US" sz="11500" b="1" noProof="0" dirty="0" err="1">
                <a:solidFill>
                  <a:prstClr val="white"/>
                </a:solidFill>
                <a:latin typeface="Segoe UI Semibold" panose="020B0702040204020203" pitchFamily="34" charset="0"/>
                <a:cs typeface="Segoe UI Semibold" panose="020B0702040204020203" pitchFamily="34" charset="0"/>
              </a:rPr>
              <a:t>sản</a:t>
            </a:r>
            <a:r>
              <a:rPr lang="en-US" sz="11500" b="1" noProof="0" dirty="0">
                <a:solidFill>
                  <a:prstClr val="white"/>
                </a:solidFill>
                <a:latin typeface="Segoe UI Semibold" panose="020B0702040204020203" pitchFamily="34" charset="0"/>
                <a:cs typeface="Segoe UI Semibold" panose="020B0702040204020203" pitchFamily="34" charset="0"/>
              </a:rPr>
              <a:t> </a:t>
            </a:r>
            <a:r>
              <a:rPr lang="en-US" sz="11500" b="1" noProof="0" dirty="0" err="1">
                <a:solidFill>
                  <a:prstClr val="white"/>
                </a:solidFill>
                <a:latin typeface="Segoe UI Semibold" panose="020B0702040204020203" pitchFamily="34" charset="0"/>
                <a:cs typeface="Segoe UI Semibold" panose="020B0702040204020203" pitchFamily="34" charset="0"/>
              </a:rPr>
              <a:t>phẩm</a:t>
            </a:r>
            <a:endParaRPr kumimoji="0" lang="en-US" sz="115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2324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9333"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00" fill="hold"/>
                                        <p:tgtEl>
                                          <p:spTgt spid="2"/>
                                        </p:tgtEl>
                                        <p:attrNameLst>
                                          <p:attrName>ppt_x</p:attrName>
                                        </p:attrNameLst>
                                      </p:cBhvr>
                                      <p:tavLst>
                                        <p:tav tm="0">
                                          <p:val>
                                            <p:strVal val="1+#ppt_w/2"/>
                                          </p:val>
                                        </p:tav>
                                        <p:tav tm="100000">
                                          <p:val>
                                            <p:strVal val="#ppt_x"/>
                                          </p:val>
                                        </p:tav>
                                      </p:tavLst>
                                    </p:anim>
                                    <p:anim calcmode="lin" valueType="num">
                                      <p:cBhvr additive="base">
                                        <p:cTn id="12" dur="6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64" presetClass="path" presetSubtype="0" decel="100000" fill="hold" grpId="0" nodeType="afterEffect">
                                  <p:stCondLst>
                                    <p:cond delay="0"/>
                                  </p:stCondLst>
                                  <p:childTnLst>
                                    <p:animMotion origin="layout" path="M -3.95833E-6 0 L 0.00079 -0.14097 " pathEditMode="relative" rAng="0" ptsTypes="AA">
                                      <p:cBhvr>
                                        <p:cTn id="15" dur="800" fill="hold"/>
                                        <p:tgtEl>
                                          <p:spTgt spid="11"/>
                                        </p:tgtEl>
                                        <p:attrNameLst>
                                          <p:attrName>ppt_x</p:attrName>
                                          <p:attrName>ppt_y</p:attrName>
                                        </p:attrNameLst>
                                      </p:cBhvr>
                                      <p:rCtr x="39" y="-7060"/>
                                    </p:animMotion>
                                  </p:childTnLst>
                                </p:cTn>
                              </p:par>
                            </p:childTnLst>
                          </p:cTn>
                        </p:par>
                      </p:childTnLst>
                    </p:cTn>
                  </p:par>
                  <p:par>
                    <p:cTn id="16" fill="hold">
                      <p:stCondLst>
                        <p:cond delay="indefinite"/>
                      </p:stCondLst>
                      <p:childTnLst>
                        <p:par>
                          <p:cTn id="17" fill="hold">
                            <p:stCondLst>
                              <p:cond delay="0"/>
                            </p:stCondLst>
                            <p:childTnLst>
                              <p:par>
                                <p:cTn id="18" presetID="2" presetClass="exit" presetSubtype="8" accel="100000" fill="hold" grpId="1" nodeType="clickEffect">
                                  <p:stCondLst>
                                    <p:cond delay="0"/>
                                  </p:stCondLst>
                                  <p:childTnLst>
                                    <p:anim calcmode="lin" valueType="num">
                                      <p:cBhvr additive="base">
                                        <p:cTn id="19" dur="750"/>
                                        <p:tgtEl>
                                          <p:spTgt spid="10"/>
                                        </p:tgtEl>
                                        <p:attrNameLst>
                                          <p:attrName>ppt_x</p:attrName>
                                        </p:attrNameLst>
                                      </p:cBhvr>
                                      <p:tavLst>
                                        <p:tav tm="0">
                                          <p:val>
                                            <p:strVal val="ppt_x"/>
                                          </p:val>
                                        </p:tav>
                                        <p:tav tm="100000">
                                          <p:val>
                                            <p:strVal val="0-ppt_w/2"/>
                                          </p:val>
                                        </p:tav>
                                      </p:tavLst>
                                    </p:anim>
                                    <p:anim calcmode="lin" valueType="num">
                                      <p:cBhvr additive="base">
                                        <p:cTn id="20" dur="750"/>
                                        <p:tgtEl>
                                          <p:spTgt spid="10"/>
                                        </p:tgtEl>
                                        <p:attrNameLst>
                                          <p:attrName>ppt_y</p:attrName>
                                        </p:attrNameLst>
                                      </p:cBhvr>
                                      <p:tavLst>
                                        <p:tav tm="0">
                                          <p:val>
                                            <p:strVal val="ppt_y"/>
                                          </p:val>
                                        </p:tav>
                                        <p:tav tm="100000">
                                          <p:val>
                                            <p:strVal val="ppt_y"/>
                                          </p:val>
                                        </p:tav>
                                      </p:tavLst>
                                    </p:anim>
                                    <p:set>
                                      <p:cBhvr>
                                        <p:cTn id="21" dur="1" fill="hold">
                                          <p:stCondLst>
                                            <p:cond delay="749"/>
                                          </p:stCondLst>
                                        </p:cTn>
                                        <p:tgtEl>
                                          <p:spTgt spid="10"/>
                                        </p:tgtEl>
                                        <p:attrNameLst>
                                          <p:attrName>style.visibility</p:attrName>
                                        </p:attrNameLst>
                                      </p:cBhvr>
                                      <p:to>
                                        <p:strVal val="hidden"/>
                                      </p:to>
                                    </p:set>
                                  </p:childTnLst>
                                </p:cTn>
                              </p:par>
                              <p:par>
                                <p:cTn id="22" presetID="2" presetClass="exit" presetSubtype="4" accel="100000" fill="hold" nodeType="withEffect">
                                  <p:stCondLst>
                                    <p:cond delay="0"/>
                                  </p:stCondLst>
                                  <p:childTnLst>
                                    <p:anim calcmode="lin" valueType="num">
                                      <p:cBhvr additive="base">
                                        <p:cTn id="23" dur="750"/>
                                        <p:tgtEl>
                                          <p:spTgt spid="2"/>
                                        </p:tgtEl>
                                        <p:attrNameLst>
                                          <p:attrName>ppt_x</p:attrName>
                                        </p:attrNameLst>
                                      </p:cBhvr>
                                      <p:tavLst>
                                        <p:tav tm="0">
                                          <p:val>
                                            <p:strVal val="ppt_x"/>
                                          </p:val>
                                        </p:tav>
                                        <p:tav tm="100000">
                                          <p:val>
                                            <p:strVal val="ppt_x"/>
                                          </p:val>
                                        </p:tav>
                                      </p:tavLst>
                                    </p:anim>
                                    <p:anim calcmode="lin" valueType="num">
                                      <p:cBhvr additive="base">
                                        <p:cTn id="24" dur="750"/>
                                        <p:tgtEl>
                                          <p:spTgt spid="2"/>
                                        </p:tgtEl>
                                        <p:attrNameLst>
                                          <p:attrName>ppt_y</p:attrName>
                                        </p:attrNameLst>
                                      </p:cBhvr>
                                      <p:tavLst>
                                        <p:tav tm="0">
                                          <p:val>
                                            <p:strVal val="ppt_y"/>
                                          </p:val>
                                        </p:tav>
                                        <p:tav tm="100000">
                                          <p:val>
                                            <p:strVal val="1+ppt_h/2"/>
                                          </p:val>
                                        </p:tav>
                                      </p:tavLst>
                                    </p:anim>
                                    <p:set>
                                      <p:cBhvr>
                                        <p:cTn id="25" dur="1" fill="hold">
                                          <p:stCondLst>
                                            <p:cond delay="749"/>
                                          </p:stCondLst>
                                        </p:cTn>
                                        <p:tgtEl>
                                          <p:spTgt spid="2"/>
                                        </p:tgtEl>
                                        <p:attrNameLst>
                                          <p:attrName>style.visibility</p:attrName>
                                        </p:attrNameLst>
                                      </p:cBhvr>
                                      <p:to>
                                        <p:strVal val="hidden"/>
                                      </p:to>
                                    </p:set>
                                  </p:childTnLst>
                                </p:cTn>
                              </p:par>
                              <p:par>
                                <p:cTn id="26" presetID="2" presetClass="exit" presetSubtype="2" fill="hold" grpId="1" nodeType="withEffect">
                                  <p:stCondLst>
                                    <p:cond delay="0"/>
                                  </p:stCondLst>
                                  <p:childTnLst>
                                    <p:anim calcmode="lin" valueType="num">
                                      <p:cBhvr additive="base">
                                        <p:cTn id="27" dur="500"/>
                                        <p:tgtEl>
                                          <p:spTgt spid="11"/>
                                        </p:tgtEl>
                                        <p:attrNameLst>
                                          <p:attrName>ppt_x</p:attrName>
                                        </p:attrNameLst>
                                      </p:cBhvr>
                                      <p:tavLst>
                                        <p:tav tm="0">
                                          <p:val>
                                            <p:strVal val="ppt_x"/>
                                          </p:val>
                                        </p:tav>
                                        <p:tav tm="100000">
                                          <p:val>
                                            <p:strVal val="1+ppt_w/2"/>
                                          </p:val>
                                        </p:tav>
                                      </p:tavLst>
                                    </p:anim>
                                    <p:anim calcmode="lin" valueType="num">
                                      <p:cBhvr additive="base">
                                        <p:cTn id="28" dur="500"/>
                                        <p:tgtEl>
                                          <p:spTgt spid="11"/>
                                        </p:tgtEl>
                                        <p:attrNameLst>
                                          <p:attrName>ppt_y</p:attrName>
                                        </p:attrNameLst>
                                      </p:cBhvr>
                                      <p:tavLst>
                                        <p:tav tm="0">
                                          <p:val>
                                            <p:strVal val="ppt_y"/>
                                          </p:val>
                                        </p:tav>
                                        <p:tav tm="100000">
                                          <p:val>
                                            <p:strVal val="ppt_y"/>
                                          </p:val>
                                        </p:tav>
                                      </p:tavLst>
                                    </p:anim>
                                    <p:set>
                                      <p:cBhvr>
                                        <p:cTn id="2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BCE107-B2B3-4A1B-AC5A-A710B6073BC9}"/>
              </a:ext>
            </a:extLst>
          </p:cNvPr>
          <p:cNvSpPr/>
          <p:nvPr/>
        </p:nvSpPr>
        <p:spPr>
          <a:xfrm>
            <a:off x="0" y="-28139"/>
            <a:ext cx="12192000" cy="6914277"/>
          </a:xfrm>
          <a:prstGeom prst="rect">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4C8316-B8AB-4382-B1D9-51AF0554712B}"/>
              </a:ext>
            </a:extLst>
          </p:cNvPr>
          <p:cNvSpPr/>
          <p:nvPr/>
        </p:nvSpPr>
        <p:spPr>
          <a:xfrm>
            <a:off x="13692555" y="13800415"/>
            <a:ext cx="2508738" cy="1570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E63795C-3B0D-4FF2-9689-070294911B39}"/>
              </a:ext>
            </a:extLst>
          </p:cNvPr>
          <p:cNvGrpSpPr/>
          <p:nvPr/>
        </p:nvGrpSpPr>
        <p:grpSpPr>
          <a:xfrm>
            <a:off x="0" y="369441"/>
            <a:ext cx="12192000" cy="13803759"/>
            <a:chOff x="0" y="369441"/>
            <a:chExt cx="12192000" cy="13803759"/>
          </a:xfrm>
        </p:grpSpPr>
        <p:grpSp>
          <p:nvGrpSpPr>
            <p:cNvPr id="13" name="Group 12">
              <a:extLst>
                <a:ext uri="{FF2B5EF4-FFF2-40B4-BE49-F238E27FC236}">
                  <a16:creationId xmlns:a16="http://schemas.microsoft.com/office/drawing/2014/main" id="{DD7453B3-C7F1-448F-910A-8135E5315CDD}"/>
                </a:ext>
              </a:extLst>
            </p:cNvPr>
            <p:cNvGrpSpPr/>
            <p:nvPr/>
          </p:nvGrpSpPr>
          <p:grpSpPr>
            <a:xfrm>
              <a:off x="4045347" y="369441"/>
              <a:ext cx="7721600" cy="4032258"/>
              <a:chOff x="4288345" y="519059"/>
              <a:chExt cx="7721600" cy="4032258"/>
            </a:xfrm>
          </p:grpSpPr>
          <p:sp>
            <p:nvSpPr>
              <p:cNvPr id="10" name="TextBox 9"/>
              <p:cNvSpPr txBox="1"/>
              <p:nvPr/>
            </p:nvSpPr>
            <p:spPr>
              <a:xfrm>
                <a:off x="5513498" y="2587893"/>
                <a:ext cx="508000" cy="1569660"/>
              </a:xfrm>
              <a:prstGeom prst="rect">
                <a:avLst/>
              </a:prstGeom>
              <a:noFill/>
            </p:spPr>
            <p:txBody>
              <a:bodyPr wrap="square" rtlCol="0">
                <a:spAutoFit/>
              </a:bodyPr>
              <a:lstStyle/>
              <a:p>
                <a:pPr defTabSz="1219170"/>
                <a:endParaRPr lang="en-US" sz="9600" dirty="0">
                  <a:solidFill>
                    <a:schemeClr val="bg1"/>
                  </a:solidFill>
                  <a:latin typeface="Calibri"/>
                </a:endParaRPr>
              </a:p>
            </p:txBody>
          </p:sp>
          <p:sp>
            <p:nvSpPr>
              <p:cNvPr id="7" name="Rectangle 6"/>
              <p:cNvSpPr/>
              <p:nvPr/>
            </p:nvSpPr>
            <p:spPr>
              <a:xfrm>
                <a:off x="4288345" y="519059"/>
                <a:ext cx="7721600" cy="4032258"/>
              </a:xfrm>
              <a:prstGeom prst="rect">
                <a:avLst/>
              </a:prstGeom>
            </p:spPr>
            <p:txBody>
              <a:bodyPr wrap="square">
                <a:spAutoFit/>
              </a:bodyPr>
              <a:lstStyle/>
              <a:p>
                <a:pPr algn="just" defTabSz="1219170"/>
                <a:r>
                  <a:rPr lang="vi-VN" sz="4267" b="1" i="1" dirty="0">
                    <a:solidFill>
                      <a:schemeClr val="bg1"/>
                    </a:solidFill>
                    <a:ea typeface="Segoe UI Historic" panose="020B0502040204020203" pitchFamily="34" charset="0"/>
                    <a:cs typeface="Segoe UI Historic" panose="020B0502040204020203" pitchFamily="34" charset="0"/>
                  </a:rPr>
                  <a:t>“Icon: một phần thu nhỏ của ứng dụng, nên không chỉ cần trông thật hấp dẫn,khác biệt, mà còn phải sáng tạo để có thể truyền tải những thông điệp thiết yếu”</a:t>
                </a:r>
                <a:endParaRPr lang="en-US" sz="4267"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26" name="Rectangle 25">
              <a:extLst>
                <a:ext uri="{FF2B5EF4-FFF2-40B4-BE49-F238E27FC236}">
                  <a16:creationId xmlns:a16="http://schemas.microsoft.com/office/drawing/2014/main" id="{F3175F91-3650-4981-913F-CD0CE873DDFD}"/>
                </a:ext>
              </a:extLst>
            </p:cNvPr>
            <p:cNvSpPr/>
            <p:nvPr/>
          </p:nvSpPr>
          <p:spPr>
            <a:xfrm>
              <a:off x="0" y="6858000"/>
              <a:ext cx="12192000" cy="7315200"/>
            </a:xfrm>
            <a:prstGeom prst="rect">
              <a:avLst/>
            </a:prstGeom>
            <a:solidFill>
              <a:schemeClr val="tx1">
                <a:lumMod val="75000"/>
                <a:lumOff val="2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FE5B5A80-1B09-4EF7-ACC0-A2164C54A67A}"/>
                </a:ext>
              </a:extLst>
            </p:cNvPr>
            <p:cNvGrpSpPr/>
            <p:nvPr/>
          </p:nvGrpSpPr>
          <p:grpSpPr>
            <a:xfrm>
              <a:off x="3492499" y="7256593"/>
              <a:ext cx="8274448" cy="3057731"/>
              <a:chOff x="3735497" y="-139654"/>
              <a:chExt cx="8274448" cy="3057731"/>
            </a:xfrm>
          </p:grpSpPr>
          <p:sp>
            <p:nvSpPr>
              <p:cNvPr id="28" name="TextBox 27">
                <a:extLst>
                  <a:ext uri="{FF2B5EF4-FFF2-40B4-BE49-F238E27FC236}">
                    <a16:creationId xmlns:a16="http://schemas.microsoft.com/office/drawing/2014/main" id="{BB78EF47-8D42-4FB0-B60E-177120BC52F2}"/>
                  </a:ext>
                </a:extLst>
              </p:cNvPr>
              <p:cNvSpPr txBox="1"/>
              <p:nvPr/>
            </p:nvSpPr>
            <p:spPr>
              <a:xfrm>
                <a:off x="8676951" y="1471527"/>
                <a:ext cx="508000" cy="1446550"/>
              </a:xfrm>
              <a:prstGeom prst="rect">
                <a:avLst/>
              </a:prstGeom>
              <a:noFill/>
            </p:spPr>
            <p:txBody>
              <a:bodyPr wrap="square" rtlCol="0">
                <a:spAutoFit/>
              </a:bodyPr>
              <a:lstStyle/>
              <a:p>
                <a:pPr defTabSz="1219170"/>
                <a:r>
                  <a:rPr lang="en-US" sz="8800" dirty="0">
                    <a:solidFill>
                      <a:schemeClr val="bg1"/>
                    </a:solidFill>
                    <a:latin typeface="Calibri"/>
                  </a:rPr>
                  <a:t>”</a:t>
                </a:r>
              </a:p>
            </p:txBody>
          </p:sp>
          <p:sp>
            <p:nvSpPr>
              <p:cNvPr id="29" name="Rectangle 28">
                <a:extLst>
                  <a:ext uri="{FF2B5EF4-FFF2-40B4-BE49-F238E27FC236}">
                    <a16:creationId xmlns:a16="http://schemas.microsoft.com/office/drawing/2014/main" id="{4A7AE89D-9321-4BBA-8FBF-7CA66EC8F2E6}"/>
                  </a:ext>
                </a:extLst>
              </p:cNvPr>
              <p:cNvSpPr/>
              <p:nvPr/>
            </p:nvSpPr>
            <p:spPr>
              <a:xfrm>
                <a:off x="4288345" y="121583"/>
                <a:ext cx="7721600" cy="2062296"/>
              </a:xfrm>
              <a:prstGeom prst="rect">
                <a:avLst/>
              </a:prstGeom>
            </p:spPr>
            <p:txBody>
              <a:bodyPr wrap="square">
                <a:spAutoFit/>
              </a:bodyPr>
              <a:lstStyle/>
              <a:p>
                <a:pPr algn="just" defTabSz="1219170"/>
                <a:r>
                  <a:rPr lang="vi-VN" sz="4267" b="1" i="1" dirty="0">
                    <a:solidFill>
                      <a:schemeClr val="bg1"/>
                    </a:solidFill>
                    <a:latin typeface="Arial" panose="020B0604020202020204" pitchFamily="34" charset="0"/>
                    <a:ea typeface="Segoe UI Historic" panose="020B0502040204020203" pitchFamily="34" charset="0"/>
                    <a:cs typeface="Segoe UI Historic" panose="020B0502040204020203" pitchFamily="34" charset="0"/>
                  </a:rPr>
                  <a:t>Giao diện đẹp quyết định tới 99.9% lý do bạn cho app </a:t>
                </a:r>
                <a:r>
                  <a:rPr lang="vi-VN" sz="4267" b="1" i="1" dirty="0">
                    <a:solidFill>
                      <a:schemeClr val="bg1"/>
                    </a:solidFill>
                    <a:ea typeface="Segoe UI Historic" panose="020B0502040204020203" pitchFamily="34" charset="0"/>
                    <a:cs typeface="Segoe UI Historic" panose="020B0502040204020203" pitchFamily="34" charset="0"/>
                  </a:rPr>
                  <a:t>này ⭐️ ⭐️ ⭐️</a:t>
                </a:r>
                <a:r>
                  <a:rPr lang="en-US" sz="4267" b="1" i="1" dirty="0">
                    <a:solidFill>
                      <a:schemeClr val="bg1"/>
                    </a:solidFill>
                    <a:ea typeface="Segoe UI Historic" panose="020B0502040204020203" pitchFamily="34" charset="0"/>
                    <a:cs typeface="Segoe UI Historic" panose="020B0502040204020203" pitchFamily="34" charset="0"/>
                  </a:rPr>
                  <a:t> </a:t>
                </a:r>
                <a:r>
                  <a:rPr lang="vi-VN" sz="4267" b="1" i="1" dirty="0">
                    <a:solidFill>
                      <a:schemeClr val="bg1"/>
                    </a:solidFill>
                    <a:ea typeface="Segoe UI Historic" panose="020B0502040204020203" pitchFamily="34" charset="0"/>
                    <a:cs typeface="Segoe UI Historic" panose="020B0502040204020203" pitchFamily="34" charset="0"/>
                  </a:rPr>
                  <a:t>⭐️</a:t>
                </a:r>
                <a:r>
                  <a:rPr lang="en-US" sz="4267" b="1" i="1" dirty="0">
                    <a:solidFill>
                      <a:schemeClr val="bg1"/>
                    </a:solidFill>
                    <a:ea typeface="Segoe UI Historic" panose="020B0502040204020203" pitchFamily="34" charset="0"/>
                    <a:cs typeface="Segoe UI Historic" panose="020B0502040204020203" pitchFamily="34" charset="0"/>
                  </a:rPr>
                  <a:t> </a:t>
                </a:r>
                <a:r>
                  <a:rPr lang="vi-VN" sz="4267" b="1" i="1" dirty="0">
                    <a:solidFill>
                      <a:schemeClr val="bg1"/>
                    </a:solidFill>
                    <a:ea typeface="Segoe UI Historic" panose="020B0502040204020203" pitchFamily="34" charset="0"/>
                    <a:cs typeface="Segoe UI Historic" panose="020B0502040204020203" pitchFamily="34" charset="0"/>
                  </a:rPr>
                  <a:t>⭐️</a:t>
                </a:r>
                <a:endParaRPr lang="en-US" sz="4267"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0" name="TextBox 29">
                <a:extLst>
                  <a:ext uri="{FF2B5EF4-FFF2-40B4-BE49-F238E27FC236}">
                    <a16:creationId xmlns:a16="http://schemas.microsoft.com/office/drawing/2014/main" id="{AC467EF1-3A88-4833-864E-88155F48ECA0}"/>
                  </a:ext>
                </a:extLst>
              </p:cNvPr>
              <p:cNvSpPr txBox="1"/>
              <p:nvPr/>
            </p:nvSpPr>
            <p:spPr>
              <a:xfrm>
                <a:off x="3735497" y="-139654"/>
                <a:ext cx="1778001" cy="1600438"/>
              </a:xfrm>
              <a:prstGeom prst="rect">
                <a:avLst/>
              </a:prstGeom>
              <a:noFill/>
            </p:spPr>
            <p:txBody>
              <a:bodyPr wrap="square" rtlCol="0">
                <a:spAutoFit/>
              </a:bodyPr>
              <a:lstStyle/>
              <a:p>
                <a:pPr defTabSz="1219170"/>
                <a:r>
                  <a:rPr lang="en-US" sz="9800" dirty="0">
                    <a:solidFill>
                      <a:schemeClr val="bg1"/>
                    </a:solidFill>
                    <a:latin typeface="Calibri"/>
                  </a:rPr>
                  <a:t>“</a:t>
                </a:r>
                <a:endParaRPr lang="en-US" dirty="0">
                  <a:solidFill>
                    <a:schemeClr val="bg1"/>
                  </a:solidFill>
                  <a:latin typeface="Calibri"/>
                </a:endParaRPr>
              </a:p>
            </p:txBody>
          </p:sp>
        </p:grpSp>
      </p:grpSp>
      <p:pic>
        <p:nvPicPr>
          <p:cNvPr id="4" name="Picture 3" descr="Background pattern&#10;&#10;Description automatically generated">
            <a:extLst>
              <a:ext uri="{FF2B5EF4-FFF2-40B4-BE49-F238E27FC236}">
                <a16:creationId xmlns:a16="http://schemas.microsoft.com/office/drawing/2014/main" id="{5E44D6CF-CF96-9B49-8DF6-49BAA5C93F16}"/>
              </a:ext>
            </a:extLst>
          </p:cNvPr>
          <p:cNvPicPr>
            <a:picLocks noChangeAspect="1"/>
          </p:cNvPicPr>
          <p:nvPr/>
        </p:nvPicPr>
        <p:blipFill>
          <a:blip r:embed="rId3"/>
          <a:stretch>
            <a:fillRect/>
          </a:stretch>
        </p:blipFill>
        <p:spPr>
          <a:xfrm>
            <a:off x="425053" y="591901"/>
            <a:ext cx="2921412" cy="5842824"/>
          </a:xfrm>
          <a:prstGeom prst="rect">
            <a:avLst/>
          </a:prstGeom>
        </p:spPr>
      </p:pic>
      <p:pic>
        <p:nvPicPr>
          <p:cNvPr id="12" name="Picture 11" descr="A screenshot of a phone&#10;&#10;Description automatically generated with medium confidence">
            <a:extLst>
              <a:ext uri="{FF2B5EF4-FFF2-40B4-BE49-F238E27FC236}">
                <a16:creationId xmlns:a16="http://schemas.microsoft.com/office/drawing/2014/main" id="{4A2E1E7B-8915-4D48-B908-74AE01D35FEA}"/>
              </a:ext>
            </a:extLst>
          </p:cNvPr>
          <p:cNvPicPr>
            <a:picLocks noChangeAspect="1"/>
          </p:cNvPicPr>
          <p:nvPr/>
        </p:nvPicPr>
        <p:blipFill>
          <a:blip r:embed="rId4"/>
          <a:stretch>
            <a:fillRect/>
          </a:stretch>
        </p:blipFill>
        <p:spPr>
          <a:xfrm>
            <a:off x="213415" y="281881"/>
            <a:ext cx="3133050" cy="6266099"/>
          </a:xfrm>
          <a:prstGeom prst="rect">
            <a:avLst/>
          </a:prstGeom>
        </p:spPr>
      </p:pic>
    </p:spTree>
    <p:extLst>
      <p:ext uri="{BB962C8B-B14F-4D97-AF65-F5344CB8AC3E}">
        <p14:creationId xmlns:p14="http://schemas.microsoft.com/office/powerpoint/2010/main" val="975309729"/>
      </p:ext>
    </p:extLst>
  </p:cSld>
  <p:clrMapOvr>
    <a:masterClrMapping/>
  </p:clrMapOvr>
  <p:transition advClick="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4.81481E-6 L 0 -1.02292 " pathEditMode="relative" rAng="0" ptsTypes="AA">
                                      <p:cBhvr>
                                        <p:cTn id="6" dur="2000" fill="hold"/>
                                        <p:tgtEl>
                                          <p:spTgt spid="32"/>
                                        </p:tgtEl>
                                        <p:attrNameLst>
                                          <p:attrName>ppt_x</p:attrName>
                                          <p:attrName>ppt_y</p:attrName>
                                        </p:attrNameLst>
                                      </p:cBhvr>
                                      <p:rCtr x="0" y="-51157"/>
                                    </p:animMotion>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 Rectangle">
            <a:extLst>
              <a:ext uri="{FF2B5EF4-FFF2-40B4-BE49-F238E27FC236}">
                <a16:creationId xmlns:a16="http://schemas.microsoft.com/office/drawing/2014/main" id="{5E62832C-C381-4D15-96AC-B67440952746}"/>
              </a:ext>
            </a:extLst>
          </p:cNvPr>
          <p:cNvSpPr/>
          <p:nvPr/>
        </p:nvSpPr>
        <p:spPr>
          <a:xfrm>
            <a:off x="8191500" y="0"/>
            <a:ext cx="4000500" cy="6858000"/>
          </a:xfrm>
          <a:prstGeom prst="rect">
            <a:avLst/>
          </a:prstGeom>
          <a:solidFill>
            <a:srgbClr val="394A5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err="1">
              <a:ln>
                <a:noFill/>
              </a:ln>
              <a:solidFill>
                <a:srgbClr val="F5F6FA"/>
              </a:solidFill>
              <a:effectLst/>
              <a:uLnTx/>
              <a:uFillTx/>
              <a:latin typeface="Segoe UI Semibold"/>
              <a:ea typeface="+mn-ea"/>
              <a:cs typeface="+mn-cs"/>
            </a:endParaRPr>
          </a:p>
        </p:txBody>
      </p:sp>
      <p:pic>
        <p:nvPicPr>
          <p:cNvPr id="5" name="1 | Picture">
            <a:extLst>
              <a:ext uri="{FF2B5EF4-FFF2-40B4-BE49-F238E27FC236}">
                <a16:creationId xmlns:a16="http://schemas.microsoft.com/office/drawing/2014/main" id="{3AE06D2A-8DE0-451E-B780-8DD803BC327E}"/>
              </a:ext>
            </a:extLst>
          </p:cNvPr>
          <p:cNvPicPr>
            <a:picLocks noChangeAspect="1"/>
          </p:cNvPicPr>
          <p:nvPr/>
        </p:nvPicPr>
        <p:blipFill>
          <a:blip r:embed="rId2"/>
          <a:srcRect l="1835" r="1835"/>
          <a:stretch/>
        </p:blipFill>
        <p:spPr>
          <a:xfrm>
            <a:off x="6303818" y="1522590"/>
            <a:ext cx="3887931" cy="3859730"/>
          </a:xfrm>
          <a:prstGeom prst="ellipse">
            <a:avLst/>
          </a:prstGeom>
        </p:spPr>
      </p:pic>
      <p:grpSp>
        <p:nvGrpSpPr>
          <p:cNvPr id="12" name="1 | Textbox">
            <a:extLst>
              <a:ext uri="{FF2B5EF4-FFF2-40B4-BE49-F238E27FC236}">
                <a16:creationId xmlns:a16="http://schemas.microsoft.com/office/drawing/2014/main" id="{B0AFA4D1-0F93-4310-83E9-84687DED57E1}"/>
              </a:ext>
            </a:extLst>
          </p:cNvPr>
          <p:cNvGrpSpPr/>
          <p:nvPr/>
        </p:nvGrpSpPr>
        <p:grpSpPr>
          <a:xfrm>
            <a:off x="886691" y="2327004"/>
            <a:ext cx="4672941" cy="1771449"/>
            <a:chOff x="863600" y="733731"/>
            <a:chExt cx="4100286" cy="1771449"/>
          </a:xfrm>
        </p:grpSpPr>
        <p:sp>
          <p:nvSpPr>
            <p:cNvPr id="6" name="1 | Title">
              <a:extLst>
                <a:ext uri="{FF2B5EF4-FFF2-40B4-BE49-F238E27FC236}">
                  <a16:creationId xmlns:a16="http://schemas.microsoft.com/office/drawing/2014/main" id="{F979A552-AF73-4934-9309-9881620AE36C}"/>
                </a:ext>
              </a:extLst>
            </p:cNvPr>
            <p:cNvSpPr txBox="1"/>
            <p:nvPr/>
          </p:nvSpPr>
          <p:spPr>
            <a:xfrm>
              <a:off x="863600" y="733731"/>
              <a:ext cx="1551707" cy="6771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kern="0" dirty="0">
                  <a:solidFill>
                    <a:srgbClr val="353B48">
                      <a:lumMod val="60000"/>
                      <a:lumOff val="40000"/>
                    </a:srgbClr>
                  </a:solidFill>
                  <a:latin typeface="Segoe UI Semibold"/>
                </a:rPr>
                <a:t>MASK</a:t>
              </a:r>
              <a:endParaRPr kumimoji="0" lang="en-GB" sz="4400" b="0" i="0" u="none" strike="noStrike" kern="0" cap="none" spc="0" normalizeH="0" baseline="0" noProof="0" dirty="0">
                <a:ln>
                  <a:noFill/>
                </a:ln>
                <a:solidFill>
                  <a:srgbClr val="353B48">
                    <a:lumMod val="60000"/>
                    <a:lumOff val="40000"/>
                  </a:srgbClr>
                </a:solidFill>
                <a:effectLst/>
                <a:uLnTx/>
                <a:uFillTx/>
                <a:latin typeface="Segoe UI Semibold"/>
                <a:ea typeface="+mn-ea"/>
                <a:cs typeface="+mn-cs"/>
              </a:endParaRPr>
            </a:p>
          </p:txBody>
        </p:sp>
        <p:sp>
          <p:nvSpPr>
            <p:cNvPr id="7" name="1 | Copy">
              <a:extLst>
                <a:ext uri="{FF2B5EF4-FFF2-40B4-BE49-F238E27FC236}">
                  <a16:creationId xmlns:a16="http://schemas.microsoft.com/office/drawing/2014/main" id="{BA064A38-B3D5-413D-9E31-64DD66478AE0}"/>
                </a:ext>
              </a:extLst>
            </p:cNvPr>
            <p:cNvSpPr txBox="1"/>
            <p:nvPr/>
          </p:nvSpPr>
          <p:spPr>
            <a:xfrm>
              <a:off x="863600" y="1981960"/>
              <a:ext cx="410028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kern="0" dirty="0">
                  <a:solidFill>
                    <a:srgbClr val="F5F6FA"/>
                  </a:solidFill>
                  <a:latin typeface="Segoe UI Semibold"/>
                </a:rPr>
                <a:t>- Cho </a:t>
              </a:r>
              <a:r>
                <a:rPr lang="en-GB" sz="1700" kern="0" dirty="0" err="1">
                  <a:solidFill>
                    <a:srgbClr val="F5F6FA"/>
                  </a:solidFill>
                  <a:latin typeface="Segoe UI Semibold"/>
                </a:rPr>
                <a:t>biết</a:t>
              </a:r>
              <a:r>
                <a:rPr lang="en-GB" sz="1700" kern="0" dirty="0">
                  <a:solidFill>
                    <a:srgbClr val="F5F6FA"/>
                  </a:solidFill>
                  <a:latin typeface="Segoe UI Semibold"/>
                </a:rPr>
                <a:t> chi </a:t>
              </a:r>
              <a:r>
                <a:rPr lang="en-GB" sz="1700" kern="0" dirty="0" err="1">
                  <a:solidFill>
                    <a:srgbClr val="F5F6FA"/>
                  </a:solidFill>
                  <a:latin typeface="Segoe UI Semibold"/>
                </a:rPr>
                <a:t>tiết</a:t>
              </a:r>
              <a:r>
                <a:rPr lang="en-GB" sz="1700" kern="0" dirty="0">
                  <a:solidFill>
                    <a:srgbClr val="F5F6FA"/>
                  </a:solidFill>
                  <a:latin typeface="Segoe UI Semibold"/>
                </a:rPr>
                <a:t> </a:t>
              </a:r>
              <a:r>
                <a:rPr lang="en-GB" sz="1700" kern="0" dirty="0" err="1">
                  <a:solidFill>
                    <a:srgbClr val="F5F6FA"/>
                  </a:solidFill>
                  <a:latin typeface="Segoe UI Semibold"/>
                </a:rPr>
                <a:t>thông</a:t>
              </a:r>
              <a:r>
                <a:rPr lang="en-GB" sz="1700" kern="0" dirty="0">
                  <a:solidFill>
                    <a:srgbClr val="F5F6FA"/>
                  </a:solidFill>
                  <a:latin typeface="Segoe UI Semibold"/>
                </a:rPr>
                <a:t> </a:t>
              </a:r>
              <a:r>
                <a:rPr lang="en-GB" sz="1700" kern="0" dirty="0" err="1">
                  <a:solidFill>
                    <a:srgbClr val="F5F6FA"/>
                  </a:solidFill>
                  <a:latin typeface="Segoe UI Semibold"/>
                </a:rPr>
                <a:t>số</a:t>
              </a:r>
              <a:r>
                <a:rPr lang="en-GB" sz="1700" kern="0" dirty="0">
                  <a:solidFill>
                    <a:srgbClr val="F5F6FA"/>
                  </a:solidFill>
                  <a:latin typeface="Segoe UI Semibold"/>
                </a:rPr>
                <a:t> </a:t>
              </a:r>
              <a:r>
                <a:rPr lang="en-GB" sz="1700" kern="0" dirty="0" err="1">
                  <a:solidFill>
                    <a:srgbClr val="F5F6FA"/>
                  </a:solidFill>
                  <a:latin typeface="Segoe UI Semibold"/>
                </a:rPr>
                <a:t>về</a:t>
              </a:r>
              <a:r>
                <a:rPr lang="en-GB" sz="1700" kern="0" dirty="0">
                  <a:solidFill>
                    <a:srgbClr val="F5F6FA"/>
                  </a:solidFill>
                  <a:latin typeface="Segoe UI Semibold"/>
                </a:rPr>
                <a:t> </a:t>
              </a:r>
              <a:r>
                <a:rPr lang="en-GB" sz="1700" kern="0" dirty="0" err="1">
                  <a:solidFill>
                    <a:srgbClr val="F5F6FA"/>
                  </a:solidFill>
                  <a:latin typeface="Segoe UI Semibold"/>
                </a:rPr>
                <a:t>độ</a:t>
              </a:r>
              <a:r>
                <a:rPr lang="en-GB" sz="1700" kern="0" dirty="0">
                  <a:solidFill>
                    <a:srgbClr val="F5F6FA"/>
                  </a:solidFill>
                  <a:latin typeface="Segoe UI Semibold"/>
                </a:rPr>
                <a:t> </a:t>
              </a:r>
              <a:r>
                <a:rPr lang="en-GB" sz="1700" kern="0" dirty="0" err="1">
                  <a:solidFill>
                    <a:srgbClr val="F5F6FA"/>
                  </a:solidFill>
                  <a:latin typeface="Segoe UI Semibold"/>
                </a:rPr>
                <a:t>chính</a:t>
              </a:r>
              <a:r>
                <a:rPr lang="en-GB" sz="1700" kern="0" dirty="0">
                  <a:solidFill>
                    <a:srgbClr val="F5F6FA"/>
                  </a:solidFill>
                  <a:latin typeface="Segoe UI Semibold"/>
                </a:rPr>
                <a:t> </a:t>
              </a:r>
              <a:r>
                <a:rPr lang="en-GB" sz="1700" kern="0" dirty="0" err="1">
                  <a:solidFill>
                    <a:srgbClr val="F5F6FA"/>
                  </a:solidFill>
                  <a:latin typeface="Segoe UI Semibold"/>
                </a:rPr>
                <a:t>xác</a:t>
              </a:r>
              <a:endParaRPr lang="en-GB" sz="1700" kern="0" dirty="0">
                <a:solidFill>
                  <a:srgbClr val="F5F6FA"/>
                </a:soli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Nhận</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diện</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người</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đeo</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khẩu</a:t>
              </a:r>
              <a:r>
                <a:rPr lang="en-GB" sz="1700" kern="0" dirty="0">
                  <a:solidFill>
                    <a:srgbClr val="F5F6FA"/>
                  </a:solidFill>
                  <a:latin typeface="Segoe UI Semibold"/>
                </a:rPr>
                <a:t> </a:t>
              </a:r>
              <a:r>
                <a:rPr lang="en-GB" sz="1700" kern="0" dirty="0" err="1">
                  <a:solidFill>
                    <a:srgbClr val="F5F6FA"/>
                  </a:solidFill>
                  <a:latin typeface="Segoe UI Semibold"/>
                </a:rPr>
                <a:t>trang</a:t>
              </a:r>
              <a:endParaRPr kumimoji="0" lang="en-GB" sz="1700" b="0" i="0" u="none" strike="noStrike" kern="0" cap="none" spc="0" normalizeH="0" baseline="0" noProof="0" dirty="0">
                <a:ln>
                  <a:noFill/>
                </a:ln>
                <a:solidFill>
                  <a:srgbClr val="F5F6FA"/>
                </a:solidFill>
                <a:effectLst/>
                <a:uLnTx/>
                <a:uFillTx/>
                <a:latin typeface="Segoe UI Semibold"/>
                <a:ea typeface="+mn-ea"/>
                <a:cs typeface="+mn-cs"/>
              </a:endParaRPr>
            </a:p>
          </p:txBody>
        </p:sp>
      </p:grpSp>
      <p:sp>
        <p:nvSpPr>
          <p:cNvPr id="8" name="2 | Rectangle">
            <a:extLst>
              <a:ext uri="{FF2B5EF4-FFF2-40B4-BE49-F238E27FC236}">
                <a16:creationId xmlns:a16="http://schemas.microsoft.com/office/drawing/2014/main" id="{FDFAA89C-5431-42FA-9DF3-384A262B772A}"/>
              </a:ext>
            </a:extLst>
          </p:cNvPr>
          <p:cNvSpPr/>
          <p:nvPr/>
        </p:nvSpPr>
        <p:spPr>
          <a:xfrm>
            <a:off x="-8883352" y="0"/>
            <a:ext cx="4000500" cy="6858000"/>
          </a:xfrm>
          <a:prstGeom prst="rect">
            <a:avLst/>
          </a:prstGeom>
          <a:solidFill>
            <a:srgbClr val="DED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err="1">
              <a:ln>
                <a:noFill/>
              </a:ln>
              <a:solidFill>
                <a:srgbClr val="F5F6FA"/>
              </a:solidFill>
              <a:effectLst/>
              <a:uLnTx/>
              <a:uFillTx/>
              <a:latin typeface="Segoe UI Semibold"/>
              <a:ea typeface="+mn-ea"/>
              <a:cs typeface="+mn-cs"/>
            </a:endParaRPr>
          </a:p>
        </p:txBody>
      </p:sp>
      <p:pic>
        <p:nvPicPr>
          <p:cNvPr id="9" name="2 | Picture">
            <a:extLst>
              <a:ext uri="{FF2B5EF4-FFF2-40B4-BE49-F238E27FC236}">
                <a16:creationId xmlns:a16="http://schemas.microsoft.com/office/drawing/2014/main" id="{B55BE439-4326-4AA2-8A63-85DE6786F07B}"/>
              </a:ext>
            </a:extLst>
          </p:cNvPr>
          <p:cNvPicPr>
            <a:picLocks noChangeAspect="1"/>
          </p:cNvPicPr>
          <p:nvPr/>
        </p:nvPicPr>
        <p:blipFill>
          <a:blip r:embed="rId3"/>
          <a:srcRect l="6034" r="6034"/>
          <a:stretch/>
        </p:blipFill>
        <p:spPr>
          <a:xfrm rot="10800000">
            <a:off x="-6921661" y="1635758"/>
            <a:ext cx="3332838" cy="3448397"/>
          </a:xfrm>
          <a:prstGeom prst="ellipse">
            <a:avLst/>
          </a:prstGeom>
        </p:spPr>
      </p:pic>
      <p:grpSp>
        <p:nvGrpSpPr>
          <p:cNvPr id="10" name="2 | Textbox">
            <a:extLst>
              <a:ext uri="{FF2B5EF4-FFF2-40B4-BE49-F238E27FC236}">
                <a16:creationId xmlns:a16="http://schemas.microsoft.com/office/drawing/2014/main" id="{8BFF089B-DE85-473E-B1E8-53E4EE1C515C}"/>
              </a:ext>
            </a:extLst>
          </p:cNvPr>
          <p:cNvGrpSpPr/>
          <p:nvPr/>
        </p:nvGrpSpPr>
        <p:grpSpPr>
          <a:xfrm>
            <a:off x="6303818" y="8325462"/>
            <a:ext cx="5036833" cy="1771449"/>
            <a:chOff x="7240365" y="733731"/>
            <a:chExt cx="4100286" cy="1771449"/>
          </a:xfrm>
        </p:grpSpPr>
        <p:sp>
          <p:nvSpPr>
            <p:cNvPr id="11" name="2 | Copy">
              <a:extLst>
                <a:ext uri="{FF2B5EF4-FFF2-40B4-BE49-F238E27FC236}">
                  <a16:creationId xmlns:a16="http://schemas.microsoft.com/office/drawing/2014/main" id="{F1477807-2F83-405D-A2C3-ED574039C074}"/>
                </a:ext>
              </a:extLst>
            </p:cNvPr>
            <p:cNvSpPr txBox="1"/>
            <p:nvPr/>
          </p:nvSpPr>
          <p:spPr>
            <a:xfrm>
              <a:off x="7240365" y="1981960"/>
              <a:ext cx="4100286" cy="523220"/>
            </a:xfrm>
            <a:prstGeom prst="rect">
              <a:avLst/>
            </a:prstGeom>
            <a:noFill/>
          </p:spPr>
          <p:txBody>
            <a:bodyPr wrap="square" lIns="0" tIns="0" rIns="0" bIns="0" rtlCol="0">
              <a:spAutoFit/>
            </a:bodyPr>
            <a:lstStyle/>
            <a:p>
              <a:pPr lvl="0">
                <a:defRPr/>
              </a:pPr>
              <a:r>
                <a:rPr lang="en-GB" sz="1700" kern="0" dirty="0">
                  <a:solidFill>
                    <a:srgbClr val="F5F6FA"/>
                  </a:solidFill>
                </a:rPr>
                <a:t>- Cho </a:t>
              </a:r>
              <a:r>
                <a:rPr lang="en-GB" sz="1700" kern="0" dirty="0" err="1">
                  <a:solidFill>
                    <a:srgbClr val="F5F6FA"/>
                  </a:solidFill>
                </a:rPr>
                <a:t>biết</a:t>
              </a:r>
              <a:r>
                <a:rPr lang="en-GB" sz="1700" kern="0" dirty="0">
                  <a:solidFill>
                    <a:srgbClr val="F5F6FA"/>
                  </a:solidFill>
                </a:rPr>
                <a:t> chi </a:t>
              </a:r>
              <a:r>
                <a:rPr lang="en-GB" sz="1700" kern="0" dirty="0" err="1">
                  <a:solidFill>
                    <a:srgbClr val="F5F6FA"/>
                  </a:solidFill>
                </a:rPr>
                <a:t>tiết</a:t>
              </a:r>
              <a:r>
                <a:rPr lang="en-GB" sz="1700" kern="0" dirty="0">
                  <a:solidFill>
                    <a:srgbClr val="F5F6FA"/>
                  </a:solidFill>
                </a:rPr>
                <a:t> </a:t>
              </a:r>
              <a:r>
                <a:rPr lang="en-GB" sz="1700" kern="0" dirty="0" err="1">
                  <a:solidFill>
                    <a:srgbClr val="F5F6FA"/>
                  </a:solidFill>
                </a:rPr>
                <a:t>thông</a:t>
              </a:r>
              <a:r>
                <a:rPr lang="en-GB" sz="1700" kern="0" dirty="0">
                  <a:solidFill>
                    <a:srgbClr val="F5F6FA"/>
                  </a:solidFill>
                </a:rPr>
                <a:t> </a:t>
              </a:r>
              <a:r>
                <a:rPr lang="en-GB" sz="1700" kern="0" dirty="0" err="1">
                  <a:solidFill>
                    <a:srgbClr val="F5F6FA"/>
                  </a:solidFill>
                </a:rPr>
                <a:t>số</a:t>
              </a:r>
              <a:r>
                <a:rPr lang="en-GB" sz="1700" kern="0" dirty="0">
                  <a:solidFill>
                    <a:srgbClr val="F5F6FA"/>
                  </a:solidFill>
                </a:rPr>
                <a:t> </a:t>
              </a:r>
              <a:r>
                <a:rPr lang="en-GB" sz="1700" kern="0" dirty="0" err="1">
                  <a:solidFill>
                    <a:srgbClr val="F5F6FA"/>
                  </a:solidFill>
                </a:rPr>
                <a:t>về</a:t>
              </a:r>
              <a:r>
                <a:rPr lang="en-GB" sz="1700" kern="0" dirty="0">
                  <a:solidFill>
                    <a:srgbClr val="F5F6FA"/>
                  </a:solidFill>
                </a:rPr>
                <a:t> </a:t>
              </a:r>
              <a:r>
                <a:rPr lang="en-GB" sz="1700" kern="0" dirty="0" err="1">
                  <a:solidFill>
                    <a:srgbClr val="F5F6FA"/>
                  </a:solidFill>
                </a:rPr>
                <a:t>độ</a:t>
              </a:r>
              <a:r>
                <a:rPr lang="en-GB" sz="1700" kern="0" dirty="0">
                  <a:solidFill>
                    <a:srgbClr val="F5F6FA"/>
                  </a:solidFill>
                </a:rPr>
                <a:t> </a:t>
              </a:r>
              <a:r>
                <a:rPr lang="en-GB" sz="1700" kern="0" dirty="0" err="1">
                  <a:solidFill>
                    <a:srgbClr val="F5F6FA"/>
                  </a:solidFill>
                </a:rPr>
                <a:t>chính</a:t>
              </a:r>
              <a:r>
                <a:rPr lang="en-GB" sz="1700" kern="0" dirty="0">
                  <a:solidFill>
                    <a:srgbClr val="F5F6FA"/>
                  </a:solidFill>
                </a:rPr>
                <a:t> </a:t>
              </a:r>
              <a:r>
                <a:rPr lang="en-GB" sz="1700" kern="0" dirty="0" err="1">
                  <a:solidFill>
                    <a:srgbClr val="F5F6FA"/>
                  </a:solidFill>
                </a:rPr>
                <a:t>xác</a:t>
              </a:r>
              <a:endParaRPr lang="en-GB" sz="1700" kern="0" dirty="0">
                <a:solidFill>
                  <a:srgbClr val="F5F6FA"/>
                </a:solidFill>
              </a:endParaRPr>
            </a:p>
            <a:p>
              <a:pPr lvl="0">
                <a:defRPr/>
              </a:pPr>
              <a:r>
                <a:rPr lang="en-GB" sz="1700" kern="0" dirty="0">
                  <a:solidFill>
                    <a:srgbClr val="F5F6FA"/>
                  </a:solidFill>
                </a:rPr>
                <a:t>- </a:t>
              </a:r>
              <a:r>
                <a:rPr lang="en-GB" sz="1700" kern="0" dirty="0" err="1">
                  <a:solidFill>
                    <a:srgbClr val="F5F6FA"/>
                  </a:solidFill>
                </a:rPr>
                <a:t>Nhận</a:t>
              </a:r>
              <a:r>
                <a:rPr lang="en-GB" sz="1700" kern="0" dirty="0">
                  <a:solidFill>
                    <a:srgbClr val="F5F6FA"/>
                  </a:solidFill>
                </a:rPr>
                <a:t> </a:t>
              </a:r>
              <a:r>
                <a:rPr lang="en-GB" sz="1700" kern="0" dirty="0" err="1">
                  <a:solidFill>
                    <a:srgbClr val="F5F6FA"/>
                  </a:solidFill>
                </a:rPr>
                <a:t>diện</a:t>
              </a:r>
              <a:r>
                <a:rPr lang="en-GB" sz="1700" kern="0" dirty="0">
                  <a:solidFill>
                    <a:srgbClr val="F5F6FA"/>
                  </a:solidFill>
                </a:rPr>
                <a:t> </a:t>
              </a:r>
              <a:r>
                <a:rPr lang="en-GB" sz="1700" kern="0" dirty="0" err="1">
                  <a:solidFill>
                    <a:srgbClr val="F5F6FA"/>
                  </a:solidFill>
                </a:rPr>
                <a:t>người</a:t>
              </a:r>
              <a:r>
                <a:rPr lang="en-GB" sz="1700" kern="0" dirty="0">
                  <a:solidFill>
                    <a:srgbClr val="F5F6FA"/>
                  </a:solidFill>
                </a:rPr>
                <a:t> </a:t>
              </a:r>
              <a:r>
                <a:rPr lang="en-GB" sz="1700" kern="0" dirty="0" err="1">
                  <a:solidFill>
                    <a:srgbClr val="F5F6FA"/>
                  </a:solidFill>
                </a:rPr>
                <a:t>không</a:t>
              </a:r>
              <a:r>
                <a:rPr lang="en-GB" sz="1700" kern="0" dirty="0">
                  <a:solidFill>
                    <a:srgbClr val="F5F6FA"/>
                  </a:solidFill>
                </a:rPr>
                <a:t> </a:t>
              </a:r>
              <a:r>
                <a:rPr lang="en-GB" sz="1700" kern="0" dirty="0" err="1">
                  <a:solidFill>
                    <a:srgbClr val="F5F6FA"/>
                  </a:solidFill>
                </a:rPr>
                <a:t>đeo</a:t>
              </a:r>
              <a:r>
                <a:rPr lang="en-GB" sz="1700" kern="0" dirty="0">
                  <a:solidFill>
                    <a:srgbClr val="F5F6FA"/>
                  </a:solidFill>
                </a:rPr>
                <a:t> </a:t>
              </a:r>
              <a:r>
                <a:rPr lang="en-GB" sz="1700" kern="0" dirty="0" err="1">
                  <a:solidFill>
                    <a:srgbClr val="F5F6FA"/>
                  </a:solidFill>
                </a:rPr>
                <a:t>khẩu</a:t>
              </a:r>
              <a:r>
                <a:rPr lang="en-GB" sz="1700" kern="0" dirty="0">
                  <a:solidFill>
                    <a:srgbClr val="F5F6FA"/>
                  </a:solidFill>
                </a:rPr>
                <a:t> </a:t>
              </a:r>
              <a:r>
                <a:rPr lang="en-GB" sz="1700" kern="0" dirty="0" err="1">
                  <a:solidFill>
                    <a:srgbClr val="F5F6FA"/>
                  </a:solidFill>
                </a:rPr>
                <a:t>trang</a:t>
              </a:r>
              <a:endParaRPr lang="en-GB" sz="1700" kern="0" dirty="0">
                <a:solidFill>
                  <a:srgbClr val="F5F6FA"/>
                </a:solidFill>
              </a:endParaRPr>
            </a:p>
          </p:txBody>
        </p:sp>
        <p:sp>
          <p:nvSpPr>
            <p:cNvPr id="13" name="2 | Title">
              <a:extLst>
                <a:ext uri="{FF2B5EF4-FFF2-40B4-BE49-F238E27FC236}">
                  <a16:creationId xmlns:a16="http://schemas.microsoft.com/office/drawing/2014/main" id="{AE600EB3-6EBF-45FD-8E87-FBDE85CCB967}"/>
                </a:ext>
              </a:extLst>
            </p:cNvPr>
            <p:cNvSpPr txBox="1"/>
            <p:nvPr/>
          </p:nvSpPr>
          <p:spPr>
            <a:xfrm>
              <a:off x="7240365" y="733731"/>
              <a:ext cx="2566408" cy="6771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0" cap="none" spc="0" normalizeH="0" baseline="0" noProof="0" dirty="0">
                  <a:ln>
                    <a:noFill/>
                  </a:ln>
                  <a:solidFill>
                    <a:srgbClr val="DED066"/>
                  </a:solidFill>
                  <a:effectLst/>
                  <a:uLnTx/>
                  <a:uFillTx/>
                  <a:latin typeface="Segoe UI Semibold"/>
                  <a:ea typeface="+mn-ea"/>
                  <a:cs typeface="+mn-cs"/>
                </a:rPr>
                <a:t>NO MASK</a:t>
              </a:r>
            </a:p>
          </p:txBody>
        </p:sp>
      </p:grpSp>
    </p:spTree>
    <p:extLst>
      <p:ext uri="{BB962C8B-B14F-4D97-AF65-F5344CB8AC3E}">
        <p14:creationId xmlns:p14="http://schemas.microsoft.com/office/powerpoint/2010/main" val="3512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fill="hold" nodeType="clickEffect">
                                  <p:stCondLst>
                                    <p:cond delay="0"/>
                                  </p:stCondLst>
                                  <p:childTnLst>
                                    <p:animMotion origin="layout" path="M -2.91667E-6 1.48148E-6 L -2.91667E-6 -1.20625 " pathEditMode="relative" rAng="0" ptsTypes="AA">
                                      <p:cBhvr>
                                        <p:cTn id="6" dur="1250" fill="hold"/>
                                        <p:tgtEl>
                                          <p:spTgt spid="12"/>
                                        </p:tgtEl>
                                        <p:attrNameLst>
                                          <p:attrName>ppt_x</p:attrName>
                                          <p:attrName>ppt_y</p:attrName>
                                        </p:attrNameLst>
                                      </p:cBhvr>
                                      <p:rCtr x="0" y="-60301"/>
                                    </p:animMotion>
                                  </p:childTnLst>
                                </p:cTn>
                              </p:par>
                              <p:par>
                                <p:cTn id="7" presetID="63" presetClass="path" presetSubtype="0" fill="hold" nodeType="withEffect">
                                  <p:stCondLst>
                                    <p:cond delay="0"/>
                                  </p:stCondLst>
                                  <p:childTnLst>
                                    <p:animMotion origin="layout" path="M -2.29167E-6 -7.40741E-7 L 0.72422 -7.40741E-7 " pathEditMode="relative" rAng="0" ptsTypes="AA">
                                      <p:cBhvr>
                                        <p:cTn id="8" dur="1250" fill="hold"/>
                                        <p:tgtEl>
                                          <p:spTgt spid="5"/>
                                        </p:tgtEl>
                                        <p:attrNameLst>
                                          <p:attrName>ppt_x</p:attrName>
                                          <p:attrName>ppt_y</p:attrName>
                                        </p:attrNameLst>
                                      </p:cBhvr>
                                      <p:rCtr x="36211" y="0"/>
                                    </p:animMotion>
                                  </p:childTnLst>
                                </p:cTn>
                              </p:par>
                              <p:par>
                                <p:cTn id="9" presetID="63" presetClass="path" presetSubtype="0" fill="hold" grpId="0" nodeType="withEffect">
                                  <p:stCondLst>
                                    <p:cond delay="0"/>
                                  </p:stCondLst>
                                  <p:childTnLst>
                                    <p:animMotion origin="layout" path="M 2.5E-6 0 L 0.79713 0 " pathEditMode="relative" rAng="0" ptsTypes="AA">
                                      <p:cBhvr>
                                        <p:cTn id="10" dur="1250" fill="hold"/>
                                        <p:tgtEl>
                                          <p:spTgt spid="4"/>
                                        </p:tgtEl>
                                        <p:attrNameLst>
                                          <p:attrName>ppt_x</p:attrName>
                                          <p:attrName>ppt_y</p:attrName>
                                        </p:attrNameLst>
                                      </p:cBhvr>
                                      <p:rCtr x="39857" y="0"/>
                                    </p:animMotion>
                                  </p:childTnLst>
                                </p:cTn>
                              </p:par>
                              <p:par>
                                <p:cTn id="11" presetID="8" presetClass="emph" presetSubtype="0" fill="hold" nodeType="withEffect">
                                  <p:stCondLst>
                                    <p:cond delay="0"/>
                                  </p:stCondLst>
                                  <p:childTnLst>
                                    <p:animRot by="10800000">
                                      <p:cBhvr>
                                        <p:cTn id="12" dur="1250" fill="hold"/>
                                        <p:tgtEl>
                                          <p:spTgt spid="5"/>
                                        </p:tgtEl>
                                        <p:attrNameLst>
                                          <p:attrName>r</p:attrName>
                                        </p:attrNameLst>
                                      </p:cBhvr>
                                    </p:animRot>
                                  </p:childTnLst>
                                </p:cTn>
                              </p:par>
                              <p:par>
                                <p:cTn id="13" presetID="63" presetClass="path" presetSubtype="0" fill="hold" nodeType="withEffect">
                                  <p:stCondLst>
                                    <p:cond delay="750"/>
                                  </p:stCondLst>
                                  <p:childTnLst>
                                    <p:animMotion origin="layout" path="M -4.16667E-7 -4.81481E-6 L 0.7513 -4.81481E-6 " pathEditMode="relative" rAng="0" ptsTypes="AA">
                                      <p:cBhvr>
                                        <p:cTn id="14" dur="1250" fill="hold"/>
                                        <p:tgtEl>
                                          <p:spTgt spid="9"/>
                                        </p:tgtEl>
                                        <p:attrNameLst>
                                          <p:attrName>ppt_x</p:attrName>
                                          <p:attrName>ppt_y</p:attrName>
                                        </p:attrNameLst>
                                      </p:cBhvr>
                                      <p:rCtr x="37565" y="0"/>
                                    </p:animMotion>
                                  </p:childTnLst>
                                </p:cTn>
                              </p:par>
                              <p:par>
                                <p:cTn id="15" presetID="63" presetClass="path" presetSubtype="0" fill="hold" grpId="0" nodeType="withEffect">
                                  <p:stCondLst>
                                    <p:cond delay="750"/>
                                  </p:stCondLst>
                                  <p:childTnLst>
                                    <p:animMotion origin="layout" path="M 3.33333E-6 0 L 0.72422 0 " pathEditMode="relative" rAng="0" ptsTypes="AA">
                                      <p:cBhvr>
                                        <p:cTn id="16" dur="1250" fill="hold"/>
                                        <p:tgtEl>
                                          <p:spTgt spid="8"/>
                                        </p:tgtEl>
                                        <p:attrNameLst>
                                          <p:attrName>ppt_x</p:attrName>
                                          <p:attrName>ppt_y</p:attrName>
                                        </p:attrNameLst>
                                      </p:cBhvr>
                                      <p:rCtr x="36211" y="0"/>
                                    </p:animMotion>
                                  </p:childTnLst>
                                </p:cTn>
                              </p:par>
                              <p:par>
                                <p:cTn id="17" presetID="8" presetClass="emph" presetSubtype="0" fill="hold" nodeType="withEffect">
                                  <p:stCondLst>
                                    <p:cond delay="750"/>
                                  </p:stCondLst>
                                  <p:childTnLst>
                                    <p:animRot by="10800000">
                                      <p:cBhvr>
                                        <p:cTn id="18" dur="1250" fill="hold"/>
                                        <p:tgtEl>
                                          <p:spTgt spid="9"/>
                                        </p:tgtEl>
                                        <p:attrNameLst>
                                          <p:attrName>r</p:attrName>
                                        </p:attrNameLst>
                                      </p:cBhvr>
                                    </p:animRot>
                                  </p:childTnLst>
                                </p:cTn>
                              </p:par>
                              <p:par>
                                <p:cTn id="19" presetID="64" presetClass="path" presetSubtype="0" fill="hold" nodeType="withEffect">
                                  <p:stCondLst>
                                    <p:cond delay="800"/>
                                  </p:stCondLst>
                                  <p:childTnLst>
                                    <p:animMotion origin="layout" path="M 0.00456 0.12916 L 0.00456 -0.96899 " pathEditMode="relative" rAng="0" ptsTypes="AA">
                                      <p:cBhvr>
                                        <p:cTn id="20" dur="1250" fill="hold"/>
                                        <p:tgtEl>
                                          <p:spTgt spid="10"/>
                                        </p:tgtEl>
                                        <p:attrNameLst>
                                          <p:attrName>ppt_x</p:attrName>
                                          <p:attrName>ppt_y</p:attrName>
                                        </p:attrNameLst>
                                      </p:cBhvr>
                                      <p:rCtr x="0" y="-5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72FD39-BDCB-1F49-97AD-293A7CFCC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566" y="214378"/>
            <a:ext cx="1746904" cy="3149347"/>
          </a:xfrm>
          <a:prstGeom prst="rect">
            <a:avLst/>
          </a:prstGeom>
        </p:spPr>
      </p:pic>
      <p:pic>
        <p:nvPicPr>
          <p:cNvPr id="13" name="Picture 12">
            <a:extLst>
              <a:ext uri="{FF2B5EF4-FFF2-40B4-BE49-F238E27FC236}">
                <a16:creationId xmlns:a16="http://schemas.microsoft.com/office/drawing/2014/main" id="{9DF60D00-4A36-7B4E-8FE0-0D3BF2AF0D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701" y="235496"/>
            <a:ext cx="1723587" cy="3149347"/>
          </a:xfrm>
          <a:prstGeom prst="rect">
            <a:avLst/>
          </a:prstGeom>
        </p:spPr>
      </p:pic>
      <p:cxnSp>
        <p:nvCxnSpPr>
          <p:cNvPr id="5" name="Straight Arrow Connector 4">
            <a:extLst>
              <a:ext uri="{FF2B5EF4-FFF2-40B4-BE49-F238E27FC236}">
                <a16:creationId xmlns:a16="http://schemas.microsoft.com/office/drawing/2014/main" id="{1EC9D9E9-D5B7-A241-87FF-C22DEC53C3B7}"/>
              </a:ext>
            </a:extLst>
          </p:cNvPr>
          <p:cNvCxnSpPr>
            <a:cxnSpLocks/>
            <a:stCxn id="11" idx="3"/>
          </p:cNvCxnSpPr>
          <p:nvPr/>
        </p:nvCxnSpPr>
        <p:spPr>
          <a:xfrm>
            <a:off x="2071470" y="1789052"/>
            <a:ext cx="464743" cy="1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BC67B81-DA0C-174D-A2C2-F8BC6AE9B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566" y="3529341"/>
            <a:ext cx="1746904" cy="3223454"/>
          </a:xfrm>
          <a:prstGeom prst="rect">
            <a:avLst/>
          </a:prstGeom>
        </p:spPr>
      </p:pic>
      <p:pic>
        <p:nvPicPr>
          <p:cNvPr id="21" name="Picture 20">
            <a:extLst>
              <a:ext uri="{FF2B5EF4-FFF2-40B4-BE49-F238E27FC236}">
                <a16:creationId xmlns:a16="http://schemas.microsoft.com/office/drawing/2014/main" id="{1358E3EB-1016-B74D-A79D-9F4F84D89F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6213" y="3529342"/>
            <a:ext cx="1731100" cy="3223454"/>
          </a:xfrm>
          <a:prstGeom prst="rect">
            <a:avLst/>
          </a:prstGeom>
        </p:spPr>
      </p:pic>
      <p:cxnSp>
        <p:nvCxnSpPr>
          <p:cNvPr id="23" name="Straight Arrow Connector 22">
            <a:extLst>
              <a:ext uri="{FF2B5EF4-FFF2-40B4-BE49-F238E27FC236}">
                <a16:creationId xmlns:a16="http://schemas.microsoft.com/office/drawing/2014/main" id="{65C314AA-AFDE-A044-B0E6-73B8F0E2B068}"/>
              </a:ext>
            </a:extLst>
          </p:cNvPr>
          <p:cNvCxnSpPr>
            <a:cxnSpLocks/>
          </p:cNvCxnSpPr>
          <p:nvPr/>
        </p:nvCxnSpPr>
        <p:spPr>
          <a:xfrm>
            <a:off x="2063958" y="5090175"/>
            <a:ext cx="4817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FED447CD-977F-0741-9566-7B31FA5187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27645" y="1417765"/>
            <a:ext cx="2607155" cy="4257465"/>
          </a:xfrm>
          <a:prstGeom prst="rect">
            <a:avLst/>
          </a:prstGeom>
        </p:spPr>
      </p:pic>
      <p:sp>
        <p:nvSpPr>
          <p:cNvPr id="29" name="Title 4">
            <a:extLst>
              <a:ext uri="{FF2B5EF4-FFF2-40B4-BE49-F238E27FC236}">
                <a16:creationId xmlns:a16="http://schemas.microsoft.com/office/drawing/2014/main" id="{B31537BA-6F5B-C444-BE83-9808E4B733E4}"/>
              </a:ext>
            </a:extLst>
          </p:cNvPr>
          <p:cNvSpPr txBox="1">
            <a:spLocks/>
          </p:cNvSpPr>
          <p:nvPr/>
        </p:nvSpPr>
        <p:spPr>
          <a:xfrm>
            <a:off x="9252397" y="324507"/>
            <a:ext cx="2181623" cy="83182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solidFill>
                  <a:srgbClr val="C00000"/>
                </a:solidFill>
              </a:rPr>
              <a:t>LIVE DEMO</a:t>
            </a:r>
            <a:endParaRPr lang="en-US" sz="3600" b="1" dirty="0">
              <a:solidFill>
                <a:srgbClr val="C00000"/>
              </a:solidFill>
            </a:endParaRPr>
          </a:p>
        </p:txBody>
      </p:sp>
      <p:pic>
        <p:nvPicPr>
          <p:cNvPr id="30" name="4114368988725439438" descr="4114368988725439438">
            <a:hlinkClick r:id="" action="ppaction://media"/>
            <a:extLst>
              <a:ext uri="{FF2B5EF4-FFF2-40B4-BE49-F238E27FC236}">
                <a16:creationId xmlns:a16="http://schemas.microsoft.com/office/drawing/2014/main" id="{0A93EAE7-7EC7-7A42-8AF1-127974FAAB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077534" y="0"/>
            <a:ext cx="3444875" cy="6858000"/>
          </a:xfrm>
          <a:prstGeom prst="rect">
            <a:avLst/>
          </a:prstGeom>
        </p:spPr>
      </p:pic>
    </p:spTree>
    <p:extLst>
      <p:ext uri="{BB962C8B-B14F-4D97-AF65-F5344CB8AC3E}">
        <p14:creationId xmlns:p14="http://schemas.microsoft.com/office/powerpoint/2010/main" val="248899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34"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79B622B-8A35-43B0-9B6F-FA83C1974757}"/>
              </a:ext>
            </a:extLst>
          </p:cNvPr>
          <p:cNvPicPr>
            <a:picLocks noGrp="1" noChangeAspect="1"/>
          </p:cNvPicPr>
          <p:nvPr>
            <p:ph type="pic" sz="quarter" idx="10"/>
          </p:nvPr>
        </p:nvPicPr>
        <p:blipFill>
          <a:blip r:embed="rId2"/>
          <a:srcRect t="24463" b="24463"/>
          <a:stretch>
            <a:fillRect/>
          </a:stretch>
        </p:blipFill>
        <p:spPr>
          <a:xfrm>
            <a:off x="0" y="4046706"/>
            <a:ext cx="12192000" cy="2811294"/>
          </a:xfrm>
        </p:spPr>
      </p:pic>
      <p:sp>
        <p:nvSpPr>
          <p:cNvPr id="12" name="Rectangle 11"/>
          <p:cNvSpPr/>
          <p:nvPr/>
        </p:nvSpPr>
        <p:spPr>
          <a:xfrm>
            <a:off x="0" y="4046706"/>
            <a:ext cx="12192000" cy="2811294"/>
          </a:xfrm>
          <a:prstGeom prst="rect">
            <a:avLst/>
          </a:prstGeom>
          <a:solidFill>
            <a:schemeClr val="tx2">
              <a:lumMod val="5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53" name="Title 14"/>
          <p:cNvSpPr txBox="1">
            <a:spLocks/>
          </p:cNvSpPr>
          <p:nvPr/>
        </p:nvSpPr>
        <p:spPr>
          <a:xfrm>
            <a:off x="5165456" y="265050"/>
            <a:ext cx="1861088" cy="4476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D" sz="1600" b="1" i="0" u="none" strike="noStrike" kern="1200" cap="none" spc="0" normalizeH="0" baseline="0" noProof="0" dirty="0">
                <a:ln>
                  <a:noFill/>
                </a:ln>
                <a:solidFill>
                  <a:prstClr val="white"/>
                </a:solidFill>
                <a:effectLst/>
                <a:uLnTx/>
                <a:uFillTx/>
                <a:latin typeface="Hind"/>
                <a:ea typeface="+mj-ea"/>
                <a:cs typeface="+mj-cs"/>
              </a:rPr>
              <a:t>Introduction</a:t>
            </a:r>
            <a:endParaRPr kumimoji="0" lang="en-US" sz="1600" b="1" i="0" u="none" strike="noStrike" kern="1200" cap="none" spc="0" normalizeH="0" baseline="0" noProof="0" dirty="0">
              <a:ln>
                <a:noFill/>
              </a:ln>
              <a:solidFill>
                <a:prstClr val="white"/>
              </a:solidFill>
              <a:effectLst/>
              <a:uLnTx/>
              <a:uFillTx/>
              <a:latin typeface="Hind"/>
              <a:ea typeface="+mj-ea"/>
              <a:cs typeface="+mj-cs"/>
            </a:endParaRPr>
          </a:p>
        </p:txBody>
      </p:sp>
      <p:sp>
        <p:nvSpPr>
          <p:cNvPr id="33" name="Rectangle 32"/>
          <p:cNvSpPr/>
          <p:nvPr/>
        </p:nvSpPr>
        <p:spPr>
          <a:xfrm rot="10800000">
            <a:off x="435780" y="3804381"/>
            <a:ext cx="1993384" cy="48465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2" name="Title 4"/>
          <p:cNvSpPr txBox="1">
            <a:spLocks/>
          </p:cNvSpPr>
          <p:nvPr/>
        </p:nvSpPr>
        <p:spPr>
          <a:xfrm>
            <a:off x="548780" y="3856746"/>
            <a:ext cx="1714129" cy="336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ID" sz="2400" b="1">
                <a:solidFill>
                  <a:schemeClr val="bg2"/>
                </a:solidFill>
                <a:latin typeface="Hind"/>
              </a:rPr>
              <a:t>Ưu Điểm</a:t>
            </a:r>
            <a:endParaRPr kumimoji="0" lang="en-US" sz="2400" b="1" i="0" u="none" strike="noStrike" kern="1200" cap="none" spc="0" normalizeH="0" baseline="0" noProof="0" dirty="0">
              <a:ln>
                <a:noFill/>
              </a:ln>
              <a:solidFill>
                <a:schemeClr val="bg2"/>
              </a:solidFill>
              <a:effectLst/>
              <a:uLnTx/>
              <a:uFillTx/>
              <a:latin typeface="Hind"/>
            </a:endParaRPr>
          </a:p>
        </p:txBody>
      </p:sp>
      <p:sp>
        <p:nvSpPr>
          <p:cNvPr id="9" name="TextBox 8">
            <a:extLst>
              <a:ext uri="{FF2B5EF4-FFF2-40B4-BE49-F238E27FC236}">
                <a16:creationId xmlns:a16="http://schemas.microsoft.com/office/drawing/2014/main" id="{58CB59A2-6B13-422D-90D8-56FC3E27BA90}"/>
              </a:ext>
            </a:extLst>
          </p:cNvPr>
          <p:cNvSpPr txBox="1"/>
          <p:nvPr/>
        </p:nvSpPr>
        <p:spPr>
          <a:xfrm>
            <a:off x="1579110" y="765071"/>
            <a:ext cx="9872577" cy="2596865"/>
          </a:xfrm>
          <a:prstGeom prst="rect">
            <a:avLst/>
          </a:prstGeom>
          <a:noFill/>
          <a:ln w="38100">
            <a:solidFill>
              <a:srgbClr val="92D050"/>
            </a:solidFill>
          </a:ln>
        </p:spPr>
        <p:txBody>
          <a:bodyPr wrap="square">
            <a:spAutoFit/>
          </a:bodyPr>
          <a:lstStyle/>
          <a:p>
            <a:pPr marL="285750" indent="171450">
              <a:lnSpc>
                <a:spcPct val="150000"/>
              </a:lnSpc>
              <a:spcBef>
                <a:spcPts val="600"/>
              </a:spcBef>
              <a:spcAft>
                <a:spcPts val="600"/>
              </a:spcAft>
              <a:buFont typeface="Arial" panose="020B0604020202020204" pitchFamily="34" charset="0"/>
              <a:buChar char="•"/>
            </a:pPr>
            <a:r>
              <a:rPr lang="vi-VN" dirty="0"/>
              <a:t>Giao diện đơn giản, dễ dùng và thân thiện đối với mọi người</a:t>
            </a:r>
          </a:p>
          <a:p>
            <a:pPr marL="285750" indent="171450">
              <a:lnSpc>
                <a:spcPct val="150000"/>
              </a:lnSpc>
              <a:spcBef>
                <a:spcPts val="600"/>
              </a:spcBef>
              <a:spcAft>
                <a:spcPts val="600"/>
              </a:spcAft>
              <a:buFont typeface="Arial" panose="020B0604020202020204" pitchFamily="34" charset="0"/>
              <a:buChar char="•"/>
            </a:pPr>
            <a:r>
              <a:rPr lang="vi-VN" dirty="0"/>
              <a:t>Ứng dụng phù hợp với đời sống xã hội hiện nay, ngay cả khi không có Covid-19, việc kiểm soát người đeo khẩu trang cũng rất quan trọng.</a:t>
            </a:r>
          </a:p>
          <a:p>
            <a:pPr marL="285750" indent="171450">
              <a:lnSpc>
                <a:spcPct val="150000"/>
              </a:lnSpc>
              <a:spcBef>
                <a:spcPts val="600"/>
              </a:spcBef>
              <a:spcAft>
                <a:spcPts val="600"/>
              </a:spcAft>
              <a:buFont typeface="Arial" panose="020B0604020202020204" pitchFamily="34" charset="0"/>
              <a:buChar char="•"/>
            </a:pPr>
            <a:r>
              <a:rPr lang="en-US" dirty="0" err="1"/>
              <a:t>Ứng</a:t>
            </a:r>
            <a:r>
              <a:rPr lang="en-US" dirty="0"/>
              <a:t> </a:t>
            </a:r>
            <a:r>
              <a:rPr lang="en-US" dirty="0" err="1"/>
              <a:t>dụng</a:t>
            </a:r>
            <a:r>
              <a:rPr lang="en-US" dirty="0"/>
              <a:t> </a:t>
            </a:r>
            <a:r>
              <a:rPr lang="en-US" dirty="0" err="1"/>
              <a:t>có</a:t>
            </a:r>
            <a:r>
              <a:rPr lang="en-US" dirty="0"/>
              <a:t> </a:t>
            </a:r>
            <a:r>
              <a:rPr lang="en-US" dirty="0" err="1"/>
              <a:t>bốn</a:t>
            </a:r>
            <a:r>
              <a:rPr lang="en-US" dirty="0"/>
              <a:t> </a:t>
            </a:r>
            <a:r>
              <a:rPr lang="en-US" dirty="0" err="1"/>
              <a:t>nút</a:t>
            </a:r>
            <a:r>
              <a:rPr lang="en-US" dirty="0"/>
              <a:t> </a:t>
            </a:r>
            <a:r>
              <a:rPr lang="en-US" dirty="0" err="1"/>
              <a:t>chính</a:t>
            </a:r>
            <a:r>
              <a:rPr lang="en-US" dirty="0"/>
              <a:t> </a:t>
            </a:r>
            <a:r>
              <a:rPr lang="en-US" dirty="0" err="1"/>
              <a:t>là</a:t>
            </a:r>
            <a:r>
              <a:rPr lang="en-US" dirty="0"/>
              <a:t> Select Photo, Take Photo, Live, Predict</a:t>
            </a:r>
          </a:p>
          <a:p>
            <a:pPr marL="285750" indent="171450">
              <a:lnSpc>
                <a:spcPct val="150000"/>
              </a:lnSpc>
              <a:spcBef>
                <a:spcPts val="600"/>
              </a:spcBef>
              <a:spcAft>
                <a:spcPts val="600"/>
              </a:spcAft>
              <a:buFont typeface="Arial" panose="020B0604020202020204" pitchFamily="34" charset="0"/>
              <a:buChar char="•"/>
            </a:pPr>
            <a:r>
              <a:rPr lang="vi-VN" dirty="0"/>
              <a:t>Độ chính xác của mô hình là 0.99 nên việc nhận diện đưa lại kết quả tốt.</a:t>
            </a:r>
            <a:endParaRPr lang="en-US" dirty="0"/>
          </a:p>
        </p:txBody>
      </p:sp>
    </p:spTree>
    <p:extLst>
      <p:ext uri="{BB962C8B-B14F-4D97-AF65-F5344CB8AC3E}">
        <p14:creationId xmlns:p14="http://schemas.microsoft.com/office/powerpoint/2010/main" val="300430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72CF296-ADCA-4CD8-A13E-7E13F32E8D5E}"/>
              </a:ext>
            </a:extLst>
          </p:cNvPr>
          <p:cNvGrpSpPr/>
          <p:nvPr/>
        </p:nvGrpSpPr>
        <p:grpSpPr>
          <a:xfrm>
            <a:off x="1655208" y="755569"/>
            <a:ext cx="8838048" cy="707758"/>
            <a:chOff x="1654629" y="1043042"/>
            <a:chExt cx="8839199" cy="707850"/>
          </a:xfrm>
        </p:grpSpPr>
        <p:sp>
          <p:nvSpPr>
            <p:cNvPr id="4" name="Isosceles Triangle 3">
              <a:extLst>
                <a:ext uri="{FF2B5EF4-FFF2-40B4-BE49-F238E27FC236}">
                  <a16:creationId xmlns:a16="http://schemas.microsoft.com/office/drawing/2014/main" id="{B248F1B9-A10F-4DBD-A320-1A9D6F5183E6}"/>
                </a:ext>
              </a:extLst>
            </p:cNvPr>
            <p:cNvSpPr/>
            <p:nvPr/>
          </p:nvSpPr>
          <p:spPr>
            <a:xfrm>
              <a:off x="6567487" y="1243015"/>
              <a:ext cx="354331" cy="316704"/>
            </a:xfrm>
            <a:prstGeom prst="triangle">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3" name="Oval 2">
              <a:extLst>
                <a:ext uri="{FF2B5EF4-FFF2-40B4-BE49-F238E27FC236}">
                  <a16:creationId xmlns:a16="http://schemas.microsoft.com/office/drawing/2014/main" id="{2062EB77-BE75-4DDC-BB63-DC07F9E8D1A7}"/>
                </a:ext>
              </a:extLst>
            </p:cNvPr>
            <p:cNvSpPr/>
            <p:nvPr/>
          </p:nvSpPr>
          <p:spPr>
            <a:xfrm>
              <a:off x="3680937" y="1211105"/>
              <a:ext cx="373380" cy="373380"/>
            </a:xfrm>
            <a:prstGeom prst="ellipse">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2" name="TextBox 1">
              <a:extLst>
                <a:ext uri="{FF2B5EF4-FFF2-40B4-BE49-F238E27FC236}">
                  <a16:creationId xmlns:a16="http://schemas.microsoft.com/office/drawing/2014/main" id="{435CB799-B557-4908-9284-7457F1C03955}"/>
                </a:ext>
              </a:extLst>
            </p:cNvPr>
            <p:cNvSpPr txBox="1"/>
            <p:nvPr/>
          </p:nvSpPr>
          <p:spPr>
            <a:xfrm>
              <a:off x="1654629" y="1043042"/>
              <a:ext cx="8839199" cy="707850"/>
            </a:xfrm>
            <a:prstGeom prst="rect">
              <a:avLst/>
            </a:prstGeom>
            <a:noFill/>
          </p:spPr>
          <p:txBody>
            <a:bodyPr wrap="square" rtlCol="0">
              <a:spAutoFit/>
            </a:bodyPr>
            <a:lstStyle/>
            <a:p>
              <a:pPr algn="ctr"/>
              <a:r>
                <a:rPr lang="en-US" sz="3999" spc="300" dirty="0">
                  <a:latin typeface="FZ SlugHalf" panose="02000503020000020004" pitchFamily="2" charset="0"/>
                </a:rPr>
                <a:t>GIỚI THIỆU THÀNH VIÊN</a:t>
              </a:r>
              <a:endParaRPr lang="vi-VN" sz="3999" spc="300" dirty="0"/>
            </a:p>
          </p:txBody>
        </p:sp>
      </p:grpSp>
      <p:sp>
        <p:nvSpPr>
          <p:cNvPr id="5" name="Rectangle 4">
            <a:extLst>
              <a:ext uri="{FF2B5EF4-FFF2-40B4-BE49-F238E27FC236}">
                <a16:creationId xmlns:a16="http://schemas.microsoft.com/office/drawing/2014/main" id="{68E75799-885A-4820-887B-39DE80871D18}"/>
              </a:ext>
            </a:extLst>
          </p:cNvPr>
          <p:cNvSpPr/>
          <p:nvPr/>
        </p:nvSpPr>
        <p:spPr>
          <a:xfrm>
            <a:off x="2692029" y="1791383"/>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0" name="Rectangle 9">
            <a:extLst>
              <a:ext uri="{FF2B5EF4-FFF2-40B4-BE49-F238E27FC236}">
                <a16:creationId xmlns:a16="http://schemas.microsoft.com/office/drawing/2014/main" id="{B2123F6C-1CE9-401F-9DD2-4A62CB77F002}"/>
              </a:ext>
            </a:extLst>
          </p:cNvPr>
          <p:cNvSpPr/>
          <p:nvPr/>
        </p:nvSpPr>
        <p:spPr>
          <a:xfrm>
            <a:off x="5427939" y="18503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1" name="Rectangle 10">
            <a:extLst>
              <a:ext uri="{FF2B5EF4-FFF2-40B4-BE49-F238E27FC236}">
                <a16:creationId xmlns:a16="http://schemas.microsoft.com/office/drawing/2014/main" id="{B85606C2-D5AC-4FDC-AC29-9714A1E497BA}"/>
              </a:ext>
            </a:extLst>
          </p:cNvPr>
          <p:cNvSpPr/>
          <p:nvPr/>
        </p:nvSpPr>
        <p:spPr>
          <a:xfrm>
            <a:off x="7975191" y="18503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2" name="Rectangle 11">
            <a:extLst>
              <a:ext uri="{FF2B5EF4-FFF2-40B4-BE49-F238E27FC236}">
                <a16:creationId xmlns:a16="http://schemas.microsoft.com/office/drawing/2014/main" id="{AA179EDB-A497-425B-A14F-D1529EFD1453}"/>
              </a:ext>
            </a:extLst>
          </p:cNvPr>
          <p:cNvSpPr/>
          <p:nvPr/>
        </p:nvSpPr>
        <p:spPr>
          <a:xfrm>
            <a:off x="3885626" y="3543818"/>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3" name="Rectangle 12">
            <a:extLst>
              <a:ext uri="{FF2B5EF4-FFF2-40B4-BE49-F238E27FC236}">
                <a16:creationId xmlns:a16="http://schemas.microsoft.com/office/drawing/2014/main" id="{50C53B00-3FBE-4C55-9196-2F2F5E2C923F}"/>
              </a:ext>
            </a:extLst>
          </p:cNvPr>
          <p:cNvSpPr/>
          <p:nvPr/>
        </p:nvSpPr>
        <p:spPr>
          <a:xfrm>
            <a:off x="6709099" y="36190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pic>
        <p:nvPicPr>
          <p:cNvPr id="34" name="Picture 33">
            <a:extLst>
              <a:ext uri="{FF2B5EF4-FFF2-40B4-BE49-F238E27FC236}">
                <a16:creationId xmlns:a16="http://schemas.microsoft.com/office/drawing/2014/main" id="{C5333A4C-8533-4FCA-988B-BC31E4283A3D}"/>
              </a:ext>
            </a:extLst>
          </p:cNvPr>
          <p:cNvPicPr>
            <a:picLocks noChangeAspect="1"/>
          </p:cNvPicPr>
          <p:nvPr/>
        </p:nvPicPr>
        <p:blipFill>
          <a:blip r:embed="rId3"/>
          <a:srcRect l="17800" r="17800"/>
          <a:stretch/>
        </p:blipFill>
        <p:spPr>
          <a:xfrm>
            <a:off x="6997838" y="3607499"/>
            <a:ext cx="968904" cy="1635816"/>
          </a:xfrm>
          <a:prstGeom prst="rect">
            <a:avLst/>
          </a:prstGeom>
        </p:spPr>
      </p:pic>
      <p:pic>
        <p:nvPicPr>
          <p:cNvPr id="38" name="Picture 37">
            <a:extLst>
              <a:ext uri="{FF2B5EF4-FFF2-40B4-BE49-F238E27FC236}">
                <a16:creationId xmlns:a16="http://schemas.microsoft.com/office/drawing/2014/main" id="{E01EDD2F-671C-41FE-8E0D-E4E5DDBF5225}"/>
              </a:ext>
            </a:extLst>
          </p:cNvPr>
          <p:cNvPicPr>
            <a:picLocks noChangeAspect="1"/>
          </p:cNvPicPr>
          <p:nvPr/>
        </p:nvPicPr>
        <p:blipFill>
          <a:blip r:embed="rId4"/>
          <a:srcRect l="4284" r="4284"/>
          <a:stretch/>
        </p:blipFill>
        <p:spPr>
          <a:xfrm>
            <a:off x="4140719" y="3554747"/>
            <a:ext cx="1106756" cy="1613957"/>
          </a:xfrm>
          <a:prstGeom prst="rect">
            <a:avLst/>
          </a:prstGeom>
        </p:spPr>
      </p:pic>
      <p:pic>
        <p:nvPicPr>
          <p:cNvPr id="42" name="Picture 41">
            <a:extLst>
              <a:ext uri="{FF2B5EF4-FFF2-40B4-BE49-F238E27FC236}">
                <a16:creationId xmlns:a16="http://schemas.microsoft.com/office/drawing/2014/main" id="{110BD8A1-07B7-4C22-B030-44953839CCC7}"/>
              </a:ext>
            </a:extLst>
          </p:cNvPr>
          <p:cNvPicPr>
            <a:picLocks noChangeAspect="1"/>
          </p:cNvPicPr>
          <p:nvPr/>
        </p:nvPicPr>
        <p:blipFill>
          <a:blip r:embed="rId5"/>
          <a:srcRect l="21698" r="21698"/>
          <a:stretch/>
        </p:blipFill>
        <p:spPr>
          <a:xfrm>
            <a:off x="2981443" y="1801366"/>
            <a:ext cx="1056988" cy="1607175"/>
          </a:xfrm>
          <a:prstGeom prst="rect">
            <a:avLst/>
          </a:prstGeom>
        </p:spPr>
      </p:pic>
      <p:grpSp>
        <p:nvGrpSpPr>
          <p:cNvPr id="54" name="Group 53">
            <a:extLst>
              <a:ext uri="{FF2B5EF4-FFF2-40B4-BE49-F238E27FC236}">
                <a16:creationId xmlns:a16="http://schemas.microsoft.com/office/drawing/2014/main" id="{AF5C114D-0A13-4A3C-906D-2CADFB81E7A2}"/>
              </a:ext>
            </a:extLst>
          </p:cNvPr>
          <p:cNvGrpSpPr/>
          <p:nvPr/>
        </p:nvGrpSpPr>
        <p:grpSpPr>
          <a:xfrm>
            <a:off x="1074257" y="3655763"/>
            <a:ext cx="2142846" cy="577602"/>
            <a:chOff x="1044575" y="3975100"/>
            <a:chExt cx="2143125" cy="577677"/>
          </a:xfrm>
        </p:grpSpPr>
        <p:cxnSp>
          <p:nvCxnSpPr>
            <p:cNvPr id="44" name="Straight Connector 43">
              <a:extLst>
                <a:ext uri="{FF2B5EF4-FFF2-40B4-BE49-F238E27FC236}">
                  <a16:creationId xmlns:a16="http://schemas.microsoft.com/office/drawing/2014/main" id="{28BD80B5-3D5F-43CF-AD48-CB5D2B01186D}"/>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2F89A2-5BC4-447E-9B30-5F4DBF92AE52}"/>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7743C6F-7010-42CF-91FF-1230442D4942}"/>
              </a:ext>
            </a:extLst>
          </p:cNvPr>
          <p:cNvGrpSpPr/>
          <p:nvPr/>
        </p:nvGrpSpPr>
        <p:grpSpPr>
          <a:xfrm>
            <a:off x="710246" y="3282637"/>
            <a:ext cx="2074957" cy="853176"/>
            <a:chOff x="2006587" y="6899617"/>
            <a:chExt cx="3304502" cy="1458980"/>
          </a:xfrm>
        </p:grpSpPr>
        <p:sp>
          <p:nvSpPr>
            <p:cNvPr id="48" name="TextBox 47">
              <a:extLst>
                <a:ext uri="{FF2B5EF4-FFF2-40B4-BE49-F238E27FC236}">
                  <a16:creationId xmlns:a16="http://schemas.microsoft.com/office/drawing/2014/main" id="{7B146AD0-C28C-4189-828B-47B5DEE9E72B}"/>
                </a:ext>
              </a:extLst>
            </p:cNvPr>
            <p:cNvSpPr txBox="1"/>
            <p:nvPr/>
          </p:nvSpPr>
          <p:spPr>
            <a:xfrm>
              <a:off x="2006587" y="7924386"/>
              <a:ext cx="3304502" cy="434211"/>
            </a:xfrm>
            <a:prstGeom prst="rect">
              <a:avLst/>
            </a:prstGeom>
            <a:noFill/>
          </p:spPr>
          <p:txBody>
            <a:bodyPr wrap="square" rtlCol="0">
              <a:spAutoFit/>
            </a:bodyPr>
            <a:lstStyle/>
            <a:p>
              <a:r>
                <a:rPr lang="en-US" sz="1050" spc="100" dirty="0">
                  <a:latin typeface="FZ SlugHalf" panose="02000503020000020004" pitchFamily="2" charset="0"/>
                </a:rPr>
                <a:t>Phan </a:t>
              </a:r>
              <a:r>
                <a:rPr lang="en-US" sz="1050" spc="100" dirty="0" err="1">
                  <a:latin typeface="FZ SlugHalf" panose="02000503020000020004" pitchFamily="2" charset="0"/>
                </a:rPr>
                <a:t>Nguyễn</a:t>
              </a:r>
              <a:r>
                <a:rPr lang="en-US" sz="1050" spc="100" dirty="0">
                  <a:latin typeface="FZ SlugHalf" panose="02000503020000020004" pitchFamily="2" charset="0"/>
                </a:rPr>
                <a:t> Mai </a:t>
              </a:r>
              <a:r>
                <a:rPr lang="en-US" sz="1050" spc="100" dirty="0" err="1">
                  <a:latin typeface="FZ SlugHalf" panose="02000503020000020004" pitchFamily="2" charset="0"/>
                </a:rPr>
                <a:t>Phương</a:t>
              </a:r>
              <a:endParaRPr lang="vi-VN" sz="1050" spc="100" dirty="0"/>
            </a:p>
          </p:txBody>
        </p:sp>
        <p:sp>
          <p:nvSpPr>
            <p:cNvPr id="50" name="TextBox 49">
              <a:extLst>
                <a:ext uri="{FF2B5EF4-FFF2-40B4-BE49-F238E27FC236}">
                  <a16:creationId xmlns:a16="http://schemas.microsoft.com/office/drawing/2014/main" id="{CD8936CC-0080-4A5B-BCCE-2A6262BC5B1E}"/>
                </a:ext>
              </a:extLst>
            </p:cNvPr>
            <p:cNvSpPr txBox="1"/>
            <p:nvPr/>
          </p:nvSpPr>
          <p:spPr>
            <a:xfrm>
              <a:off x="2191073" y="6899617"/>
              <a:ext cx="3120016" cy="1292574"/>
            </a:xfrm>
            <a:prstGeom prst="rect">
              <a:avLst/>
            </a:prstGeom>
            <a:noFill/>
          </p:spPr>
          <p:txBody>
            <a:bodyPr wrap="square" rtlCol="0">
              <a:spAutoFit/>
            </a:bodyPr>
            <a:lstStyle/>
            <a:p>
              <a:r>
                <a:rPr lang="en-US" sz="3599" b="1" spc="100" dirty="0">
                  <a:solidFill>
                    <a:srgbClr val="FB0D73"/>
                  </a:solidFill>
                  <a:latin typeface="FZ SlugHalf" panose="02000503020000020004" pitchFamily="2" charset="0"/>
                </a:rPr>
                <a:t>001</a:t>
              </a:r>
              <a:endParaRPr lang="vi-VN" sz="3599" spc="100" dirty="0">
                <a:solidFill>
                  <a:schemeClr val="bg1"/>
                </a:solidFill>
              </a:endParaRPr>
            </a:p>
          </p:txBody>
        </p:sp>
      </p:grpSp>
      <p:grpSp>
        <p:nvGrpSpPr>
          <p:cNvPr id="7" name="Group 6">
            <a:extLst>
              <a:ext uri="{FF2B5EF4-FFF2-40B4-BE49-F238E27FC236}">
                <a16:creationId xmlns:a16="http://schemas.microsoft.com/office/drawing/2014/main" id="{F7B056CD-FF2B-416E-BF26-2631BA482899}"/>
              </a:ext>
            </a:extLst>
          </p:cNvPr>
          <p:cNvGrpSpPr/>
          <p:nvPr/>
        </p:nvGrpSpPr>
        <p:grpSpPr>
          <a:xfrm>
            <a:off x="2325821" y="4727808"/>
            <a:ext cx="1656157" cy="1002558"/>
            <a:chOff x="4726433" y="8977072"/>
            <a:chExt cx="3312745" cy="2005378"/>
          </a:xfrm>
        </p:grpSpPr>
        <p:sp>
          <p:nvSpPr>
            <p:cNvPr id="52" name="TextBox 51">
              <a:extLst>
                <a:ext uri="{FF2B5EF4-FFF2-40B4-BE49-F238E27FC236}">
                  <a16:creationId xmlns:a16="http://schemas.microsoft.com/office/drawing/2014/main" id="{EAD7920F-F65D-4600-ACC1-58C2CD0FC88E}"/>
                </a:ext>
              </a:extLst>
            </p:cNvPr>
            <p:cNvSpPr txBox="1"/>
            <p:nvPr/>
          </p:nvSpPr>
          <p:spPr>
            <a:xfrm>
              <a:off x="4726433" y="10474552"/>
              <a:ext cx="3120016" cy="507898"/>
            </a:xfrm>
            <a:prstGeom prst="rect">
              <a:avLst/>
            </a:prstGeom>
            <a:noFill/>
          </p:spPr>
          <p:txBody>
            <a:bodyPr wrap="square" rtlCol="0">
              <a:spAutoFit/>
            </a:bodyPr>
            <a:lstStyle/>
            <a:p>
              <a:r>
                <a:rPr lang="en-US" sz="1050" spc="100" dirty="0" err="1">
                  <a:latin typeface="FZ SlugHalf" panose="02000503020000020004" pitchFamily="2" charset="0"/>
                </a:rPr>
                <a:t>Trương</a:t>
              </a:r>
              <a:r>
                <a:rPr lang="en-US" sz="1050" spc="100" dirty="0">
                  <a:latin typeface="FZ SlugHalf" panose="02000503020000020004" pitchFamily="2" charset="0"/>
                </a:rPr>
                <a:t> </a:t>
              </a:r>
              <a:r>
                <a:rPr lang="en-US" sz="1050" spc="100" dirty="0" err="1">
                  <a:latin typeface="FZ SlugHalf" panose="02000503020000020004" pitchFamily="2" charset="0"/>
                </a:rPr>
                <a:t>Thị</a:t>
              </a:r>
              <a:r>
                <a:rPr lang="en-US" sz="1050" spc="100" dirty="0">
                  <a:latin typeface="FZ SlugHalf" panose="02000503020000020004" pitchFamily="2" charset="0"/>
                </a:rPr>
                <a:t> </a:t>
              </a:r>
              <a:r>
                <a:rPr lang="en-US" sz="1050" spc="100" dirty="0" err="1">
                  <a:latin typeface="FZ SlugHalf" panose="02000503020000020004" pitchFamily="2" charset="0"/>
                </a:rPr>
                <a:t>Cẩm</a:t>
              </a:r>
              <a:r>
                <a:rPr lang="en-US" sz="1050" spc="100" dirty="0">
                  <a:latin typeface="FZ SlugHalf" panose="02000503020000020004" pitchFamily="2" charset="0"/>
                </a:rPr>
                <a:t> Ly</a:t>
              </a:r>
              <a:endParaRPr lang="vi-VN" sz="1050" spc="100" dirty="0"/>
            </a:p>
          </p:txBody>
        </p:sp>
        <p:sp>
          <p:nvSpPr>
            <p:cNvPr id="53" name="TextBox 52">
              <a:extLst>
                <a:ext uri="{FF2B5EF4-FFF2-40B4-BE49-F238E27FC236}">
                  <a16:creationId xmlns:a16="http://schemas.microsoft.com/office/drawing/2014/main" id="{D01EB6C2-DD6E-4244-93E9-1B4830CE4846}"/>
                </a:ext>
              </a:extLst>
            </p:cNvPr>
            <p:cNvSpPr txBox="1"/>
            <p:nvPr/>
          </p:nvSpPr>
          <p:spPr>
            <a:xfrm>
              <a:off x="4919162" y="8977072"/>
              <a:ext cx="3120016" cy="1292575"/>
            </a:xfrm>
            <a:prstGeom prst="rect">
              <a:avLst/>
            </a:prstGeom>
            <a:noFill/>
          </p:spPr>
          <p:txBody>
            <a:bodyPr wrap="square" rtlCol="0">
              <a:spAutoFit/>
            </a:bodyPr>
            <a:lstStyle/>
            <a:p>
              <a:r>
                <a:rPr lang="en-US" sz="3599" b="1" spc="100" dirty="0">
                  <a:solidFill>
                    <a:srgbClr val="FB0D73"/>
                  </a:solidFill>
                  <a:latin typeface="FZ SlugHalf" panose="02000503020000020004" pitchFamily="2" charset="0"/>
                </a:rPr>
                <a:t>002</a:t>
              </a:r>
              <a:endParaRPr lang="vi-VN" sz="3599" spc="100" dirty="0">
                <a:solidFill>
                  <a:schemeClr val="bg1"/>
                </a:solidFill>
              </a:endParaRPr>
            </a:p>
          </p:txBody>
        </p:sp>
      </p:grpSp>
      <p:grpSp>
        <p:nvGrpSpPr>
          <p:cNvPr id="55" name="Group 54">
            <a:extLst>
              <a:ext uri="{FF2B5EF4-FFF2-40B4-BE49-F238E27FC236}">
                <a16:creationId xmlns:a16="http://schemas.microsoft.com/office/drawing/2014/main" id="{2ED99A7E-E1C3-4039-B86E-806993FB7158}"/>
              </a:ext>
            </a:extLst>
          </p:cNvPr>
          <p:cNvGrpSpPr/>
          <p:nvPr/>
        </p:nvGrpSpPr>
        <p:grpSpPr>
          <a:xfrm>
            <a:off x="2248450" y="5345481"/>
            <a:ext cx="2142846" cy="577602"/>
            <a:chOff x="1044575" y="3975100"/>
            <a:chExt cx="2143125" cy="577677"/>
          </a:xfrm>
        </p:grpSpPr>
        <p:cxnSp>
          <p:nvCxnSpPr>
            <p:cNvPr id="56" name="Straight Connector 55">
              <a:extLst>
                <a:ext uri="{FF2B5EF4-FFF2-40B4-BE49-F238E27FC236}">
                  <a16:creationId xmlns:a16="http://schemas.microsoft.com/office/drawing/2014/main" id="{9A240984-0AF5-4EA7-A67D-8990FBF8A073}"/>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D091E91-F6BE-4EF8-B28A-C4696E9674BD}"/>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69F7B175-3411-484C-8B02-2F509DE1FEE6}"/>
              </a:ext>
            </a:extLst>
          </p:cNvPr>
          <p:cNvCxnSpPr>
            <a:cxnSpLocks/>
          </p:cNvCxnSpPr>
          <p:nvPr/>
        </p:nvCxnSpPr>
        <p:spPr>
          <a:xfrm>
            <a:off x="6141389" y="3543818"/>
            <a:ext cx="0" cy="1820163"/>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A316DBF-8E31-4FB0-9B4C-6755F9912D3B}"/>
              </a:ext>
            </a:extLst>
          </p:cNvPr>
          <p:cNvGrpSpPr/>
          <p:nvPr/>
        </p:nvGrpSpPr>
        <p:grpSpPr>
          <a:xfrm>
            <a:off x="5323353" y="5282686"/>
            <a:ext cx="1559805" cy="719253"/>
            <a:chOff x="10648091" y="10565852"/>
            <a:chExt cx="3120016" cy="1438694"/>
          </a:xfrm>
        </p:grpSpPr>
        <p:sp>
          <p:nvSpPr>
            <p:cNvPr id="60" name="TextBox 59">
              <a:extLst>
                <a:ext uri="{FF2B5EF4-FFF2-40B4-BE49-F238E27FC236}">
                  <a16:creationId xmlns:a16="http://schemas.microsoft.com/office/drawing/2014/main" id="{AFAA83FD-E6E2-418C-BABF-A7E4BB1DF90F}"/>
                </a:ext>
              </a:extLst>
            </p:cNvPr>
            <p:cNvSpPr txBox="1"/>
            <p:nvPr/>
          </p:nvSpPr>
          <p:spPr>
            <a:xfrm>
              <a:off x="10648091" y="11496648"/>
              <a:ext cx="3120016" cy="507898"/>
            </a:xfrm>
            <a:prstGeom prst="rect">
              <a:avLst/>
            </a:prstGeom>
            <a:noFill/>
          </p:spPr>
          <p:txBody>
            <a:bodyPr wrap="square" rtlCol="0">
              <a:spAutoFit/>
            </a:bodyPr>
            <a:lstStyle/>
            <a:p>
              <a:pPr algn="ctr"/>
              <a:r>
                <a:rPr lang="en-US" sz="1050" spc="100" dirty="0">
                  <a:latin typeface="FZ SlugHalf" panose="02000503020000020004" pitchFamily="2" charset="0"/>
                </a:rPr>
                <a:t>Lê Thanh </a:t>
              </a:r>
              <a:r>
                <a:rPr lang="en-US" sz="1050" spc="100" dirty="0" err="1">
                  <a:latin typeface="FZ SlugHalf" panose="02000503020000020004" pitchFamily="2" charset="0"/>
                </a:rPr>
                <a:t>Phong</a:t>
              </a:r>
              <a:endParaRPr lang="vi-VN" sz="1050" spc="100" dirty="0"/>
            </a:p>
          </p:txBody>
        </p:sp>
        <p:sp>
          <p:nvSpPr>
            <p:cNvPr id="61" name="TextBox 60">
              <a:extLst>
                <a:ext uri="{FF2B5EF4-FFF2-40B4-BE49-F238E27FC236}">
                  <a16:creationId xmlns:a16="http://schemas.microsoft.com/office/drawing/2014/main" id="{41DA8344-A387-46CC-B26C-6A08195CC4AF}"/>
                </a:ext>
              </a:extLst>
            </p:cNvPr>
            <p:cNvSpPr txBox="1"/>
            <p:nvPr/>
          </p:nvSpPr>
          <p:spPr>
            <a:xfrm>
              <a:off x="10648091" y="10565852"/>
              <a:ext cx="3120016" cy="1292575"/>
            </a:xfrm>
            <a:prstGeom prst="rect">
              <a:avLst/>
            </a:prstGeom>
            <a:noFill/>
          </p:spPr>
          <p:txBody>
            <a:bodyPr wrap="square" rtlCol="0">
              <a:spAutoFit/>
            </a:bodyPr>
            <a:lstStyle/>
            <a:p>
              <a:pPr algn="ctr"/>
              <a:r>
                <a:rPr lang="en-US" sz="3599" b="1" spc="100" dirty="0">
                  <a:solidFill>
                    <a:srgbClr val="FB0D73"/>
                  </a:solidFill>
                  <a:latin typeface="FZ SlugHalf" panose="02000503020000020004" pitchFamily="2" charset="0"/>
                </a:rPr>
                <a:t>003</a:t>
              </a:r>
              <a:endParaRPr lang="vi-VN" sz="3599" spc="100" dirty="0">
                <a:solidFill>
                  <a:schemeClr val="bg1"/>
                </a:solidFill>
              </a:endParaRPr>
            </a:p>
          </p:txBody>
        </p:sp>
      </p:grpSp>
      <p:pic>
        <p:nvPicPr>
          <p:cNvPr id="63" name="Picture 62">
            <a:extLst>
              <a:ext uri="{FF2B5EF4-FFF2-40B4-BE49-F238E27FC236}">
                <a16:creationId xmlns:a16="http://schemas.microsoft.com/office/drawing/2014/main" id="{B33D13B8-4B88-4FBF-B79B-2EEFF9BE0915}"/>
              </a:ext>
            </a:extLst>
          </p:cNvPr>
          <p:cNvPicPr>
            <a:picLocks noChangeAspect="1"/>
          </p:cNvPicPr>
          <p:nvPr/>
        </p:nvPicPr>
        <p:blipFill>
          <a:blip r:embed="rId6"/>
          <a:srcRect l="15911" r="15911"/>
          <a:stretch/>
        </p:blipFill>
        <p:spPr>
          <a:xfrm>
            <a:off x="5735279" y="1884578"/>
            <a:ext cx="1099855" cy="1613231"/>
          </a:xfrm>
          <a:prstGeom prst="rect">
            <a:avLst/>
          </a:prstGeom>
        </p:spPr>
      </p:pic>
      <p:grpSp>
        <p:nvGrpSpPr>
          <p:cNvPr id="64" name="Group 63">
            <a:extLst>
              <a:ext uri="{FF2B5EF4-FFF2-40B4-BE49-F238E27FC236}">
                <a16:creationId xmlns:a16="http://schemas.microsoft.com/office/drawing/2014/main" id="{351E4910-8AF0-4B75-BC8E-8FBDFCA79D21}"/>
              </a:ext>
            </a:extLst>
          </p:cNvPr>
          <p:cNvGrpSpPr/>
          <p:nvPr/>
        </p:nvGrpSpPr>
        <p:grpSpPr>
          <a:xfrm flipH="1">
            <a:off x="8970425" y="3713793"/>
            <a:ext cx="2142846" cy="577602"/>
            <a:chOff x="1044575" y="3975100"/>
            <a:chExt cx="2143125" cy="577677"/>
          </a:xfrm>
        </p:grpSpPr>
        <p:cxnSp>
          <p:nvCxnSpPr>
            <p:cNvPr id="65" name="Straight Connector 64">
              <a:extLst>
                <a:ext uri="{FF2B5EF4-FFF2-40B4-BE49-F238E27FC236}">
                  <a16:creationId xmlns:a16="http://schemas.microsoft.com/office/drawing/2014/main" id="{E5C4FAF1-C94C-41DE-8313-98E176C39C31}"/>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3FC94F-F6C0-4F5A-B5E1-E616A6DA4D4B}"/>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926CDDB-CC2E-452B-929A-629ED0C7673F}"/>
              </a:ext>
            </a:extLst>
          </p:cNvPr>
          <p:cNvGrpSpPr/>
          <p:nvPr/>
        </p:nvGrpSpPr>
        <p:grpSpPr>
          <a:xfrm flipH="1">
            <a:off x="7983874" y="5381871"/>
            <a:ext cx="2142846" cy="577602"/>
            <a:chOff x="1044575" y="3975100"/>
            <a:chExt cx="2143125" cy="577677"/>
          </a:xfrm>
        </p:grpSpPr>
        <p:cxnSp>
          <p:nvCxnSpPr>
            <p:cNvPr id="68" name="Straight Connector 67">
              <a:extLst>
                <a:ext uri="{FF2B5EF4-FFF2-40B4-BE49-F238E27FC236}">
                  <a16:creationId xmlns:a16="http://schemas.microsoft.com/office/drawing/2014/main" id="{3771E119-B2B7-4769-81B9-78EA780E0515}"/>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A5B287C-0EB1-4B09-8D03-9826CDAB480B}"/>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0EB7C352-7077-4C60-8AF0-060485A1C7C7}"/>
              </a:ext>
            </a:extLst>
          </p:cNvPr>
          <p:cNvGrpSpPr/>
          <p:nvPr/>
        </p:nvGrpSpPr>
        <p:grpSpPr>
          <a:xfrm>
            <a:off x="9456614" y="3456905"/>
            <a:ext cx="1559805" cy="723020"/>
            <a:chOff x="18888737" y="6986058"/>
            <a:chExt cx="3120016" cy="1446228"/>
          </a:xfrm>
        </p:grpSpPr>
        <p:sp>
          <p:nvSpPr>
            <p:cNvPr id="71" name="TextBox 70">
              <a:extLst>
                <a:ext uri="{FF2B5EF4-FFF2-40B4-BE49-F238E27FC236}">
                  <a16:creationId xmlns:a16="http://schemas.microsoft.com/office/drawing/2014/main" id="{E69CE7CB-0CAB-4207-9C37-EF40951726A6}"/>
                </a:ext>
              </a:extLst>
            </p:cNvPr>
            <p:cNvSpPr txBox="1"/>
            <p:nvPr/>
          </p:nvSpPr>
          <p:spPr>
            <a:xfrm>
              <a:off x="18888737" y="7924388"/>
              <a:ext cx="3120016" cy="507898"/>
            </a:xfrm>
            <a:prstGeom prst="rect">
              <a:avLst/>
            </a:prstGeom>
            <a:noFill/>
          </p:spPr>
          <p:txBody>
            <a:bodyPr wrap="square" rtlCol="0">
              <a:spAutoFit/>
            </a:bodyPr>
            <a:lstStyle/>
            <a:p>
              <a:pPr algn="r"/>
              <a:r>
                <a:rPr lang="en-US" sz="1050" spc="100" dirty="0">
                  <a:latin typeface="FZ SlugHalf" panose="02000503020000020004" pitchFamily="2" charset="0"/>
                </a:rPr>
                <a:t>Trịnh </a:t>
              </a:r>
              <a:r>
                <a:rPr lang="en-US" sz="1050" spc="100" dirty="0" err="1">
                  <a:latin typeface="FZ SlugHalf" panose="02000503020000020004" pitchFamily="2" charset="0"/>
                </a:rPr>
                <a:t>Ngọc</a:t>
              </a:r>
              <a:r>
                <a:rPr lang="en-US" sz="1050" spc="100" dirty="0">
                  <a:latin typeface="FZ SlugHalf" panose="02000503020000020004" pitchFamily="2" charset="0"/>
                </a:rPr>
                <a:t> Đức</a:t>
              </a:r>
              <a:endParaRPr lang="vi-VN" sz="1050" spc="100" dirty="0"/>
            </a:p>
          </p:txBody>
        </p:sp>
        <p:sp>
          <p:nvSpPr>
            <p:cNvPr id="72" name="TextBox 71">
              <a:extLst>
                <a:ext uri="{FF2B5EF4-FFF2-40B4-BE49-F238E27FC236}">
                  <a16:creationId xmlns:a16="http://schemas.microsoft.com/office/drawing/2014/main" id="{A32B9276-5560-472F-B768-1D4C41EFF27E}"/>
                </a:ext>
              </a:extLst>
            </p:cNvPr>
            <p:cNvSpPr txBox="1"/>
            <p:nvPr/>
          </p:nvSpPr>
          <p:spPr>
            <a:xfrm>
              <a:off x="18888737" y="6986058"/>
              <a:ext cx="3120016" cy="1292574"/>
            </a:xfrm>
            <a:prstGeom prst="rect">
              <a:avLst/>
            </a:prstGeom>
            <a:noFill/>
          </p:spPr>
          <p:txBody>
            <a:bodyPr wrap="square" rtlCol="0">
              <a:spAutoFit/>
            </a:bodyPr>
            <a:lstStyle/>
            <a:p>
              <a:pPr algn="r"/>
              <a:r>
                <a:rPr lang="en-US" sz="3599" b="1" spc="100" dirty="0">
                  <a:solidFill>
                    <a:srgbClr val="FB0D73"/>
                  </a:solidFill>
                  <a:latin typeface="FZ SlugHalf" panose="02000503020000020004" pitchFamily="2" charset="0"/>
                </a:rPr>
                <a:t>005</a:t>
              </a:r>
              <a:endParaRPr lang="vi-VN" sz="3599" spc="100" dirty="0">
                <a:solidFill>
                  <a:schemeClr val="bg1"/>
                </a:solidFill>
              </a:endParaRPr>
            </a:p>
          </p:txBody>
        </p:sp>
      </p:grpSp>
      <p:grpSp>
        <p:nvGrpSpPr>
          <p:cNvPr id="9" name="Group 8">
            <a:extLst>
              <a:ext uri="{FF2B5EF4-FFF2-40B4-BE49-F238E27FC236}">
                <a16:creationId xmlns:a16="http://schemas.microsoft.com/office/drawing/2014/main" id="{2A95B86D-D683-4FE7-80DE-4D20DDF41055}"/>
              </a:ext>
            </a:extLst>
          </p:cNvPr>
          <p:cNvGrpSpPr/>
          <p:nvPr/>
        </p:nvGrpSpPr>
        <p:grpSpPr>
          <a:xfrm>
            <a:off x="8469885" y="5094171"/>
            <a:ext cx="1559805" cy="764557"/>
            <a:chOff x="16383177" y="9488887"/>
            <a:chExt cx="3120016" cy="1529313"/>
          </a:xfrm>
        </p:grpSpPr>
        <p:sp>
          <p:nvSpPr>
            <p:cNvPr id="73" name="TextBox 72">
              <a:extLst>
                <a:ext uri="{FF2B5EF4-FFF2-40B4-BE49-F238E27FC236}">
                  <a16:creationId xmlns:a16="http://schemas.microsoft.com/office/drawing/2014/main" id="{E3B47996-8E8C-4874-A128-11A800A36A3D}"/>
                </a:ext>
              </a:extLst>
            </p:cNvPr>
            <p:cNvSpPr txBox="1"/>
            <p:nvPr/>
          </p:nvSpPr>
          <p:spPr>
            <a:xfrm>
              <a:off x="16383177" y="10510302"/>
              <a:ext cx="3120016" cy="507898"/>
            </a:xfrm>
            <a:prstGeom prst="rect">
              <a:avLst/>
            </a:prstGeom>
            <a:noFill/>
          </p:spPr>
          <p:txBody>
            <a:bodyPr wrap="square" rtlCol="0">
              <a:spAutoFit/>
            </a:bodyPr>
            <a:lstStyle/>
            <a:p>
              <a:pPr algn="r"/>
              <a:r>
                <a:rPr lang="en-US" sz="1050" spc="100" dirty="0" err="1">
                  <a:latin typeface="FZ SlugHalf" panose="02000503020000020004" pitchFamily="2" charset="0"/>
                </a:rPr>
                <a:t>Phạm</a:t>
              </a:r>
              <a:r>
                <a:rPr lang="en-US" sz="1050" spc="100" dirty="0">
                  <a:latin typeface="FZ SlugHalf" panose="02000503020000020004" pitchFamily="2" charset="0"/>
                </a:rPr>
                <a:t> </a:t>
              </a:r>
              <a:r>
                <a:rPr lang="en-US" sz="1050" spc="100" dirty="0" err="1">
                  <a:latin typeface="FZ SlugHalf" panose="02000503020000020004" pitchFamily="2" charset="0"/>
                </a:rPr>
                <a:t>Trung</a:t>
              </a:r>
              <a:r>
                <a:rPr lang="en-US" sz="1050" spc="100" dirty="0">
                  <a:latin typeface="FZ SlugHalf" panose="02000503020000020004" pitchFamily="2" charset="0"/>
                </a:rPr>
                <a:t> </a:t>
              </a:r>
              <a:r>
                <a:rPr lang="en-US" sz="1050" spc="100" dirty="0" err="1">
                  <a:latin typeface="FZ SlugHalf" panose="02000503020000020004" pitchFamily="2" charset="0"/>
                </a:rPr>
                <a:t>Sơn</a:t>
              </a:r>
              <a:endParaRPr lang="vi-VN" sz="1050" spc="100" dirty="0"/>
            </a:p>
          </p:txBody>
        </p:sp>
        <p:sp>
          <p:nvSpPr>
            <p:cNvPr id="74" name="TextBox 73">
              <a:extLst>
                <a:ext uri="{FF2B5EF4-FFF2-40B4-BE49-F238E27FC236}">
                  <a16:creationId xmlns:a16="http://schemas.microsoft.com/office/drawing/2014/main" id="{FCF7A352-64FA-4F23-BAF9-552A5A60F96D}"/>
                </a:ext>
              </a:extLst>
            </p:cNvPr>
            <p:cNvSpPr txBox="1"/>
            <p:nvPr/>
          </p:nvSpPr>
          <p:spPr>
            <a:xfrm>
              <a:off x="16383177" y="9488887"/>
              <a:ext cx="3120016" cy="1292574"/>
            </a:xfrm>
            <a:prstGeom prst="rect">
              <a:avLst/>
            </a:prstGeom>
            <a:noFill/>
          </p:spPr>
          <p:txBody>
            <a:bodyPr wrap="square" rtlCol="0">
              <a:spAutoFit/>
            </a:bodyPr>
            <a:lstStyle/>
            <a:p>
              <a:pPr algn="r"/>
              <a:r>
                <a:rPr lang="en-US" sz="3599" b="1" spc="100" dirty="0">
                  <a:solidFill>
                    <a:srgbClr val="FB0D73"/>
                  </a:solidFill>
                  <a:latin typeface="FZ SlugHalf" panose="02000503020000020004" pitchFamily="2" charset="0"/>
                </a:rPr>
                <a:t>004</a:t>
              </a:r>
              <a:endParaRPr lang="vi-VN" sz="3599" spc="100" dirty="0">
                <a:solidFill>
                  <a:schemeClr val="bg1"/>
                </a:solidFill>
              </a:endParaRPr>
            </a:p>
          </p:txBody>
        </p:sp>
      </p:grpSp>
      <p:pic>
        <p:nvPicPr>
          <p:cNvPr id="16" name="Picture 15">
            <a:extLst>
              <a:ext uri="{FF2B5EF4-FFF2-40B4-BE49-F238E27FC236}">
                <a16:creationId xmlns:a16="http://schemas.microsoft.com/office/drawing/2014/main" id="{94E71DBC-6A86-417A-5D37-E626AE1CDD70}"/>
              </a:ext>
            </a:extLst>
          </p:cNvPr>
          <p:cNvPicPr>
            <a:picLocks noChangeAspect="1"/>
          </p:cNvPicPr>
          <p:nvPr/>
        </p:nvPicPr>
        <p:blipFill>
          <a:blip r:embed="rId7"/>
          <a:stretch>
            <a:fillRect/>
          </a:stretch>
        </p:blipFill>
        <p:spPr>
          <a:xfrm>
            <a:off x="8263017" y="1857951"/>
            <a:ext cx="1181742" cy="1645826"/>
          </a:xfrm>
          <a:prstGeom prst="rect">
            <a:avLst/>
          </a:prstGeom>
        </p:spPr>
      </p:pic>
    </p:spTree>
    <p:extLst>
      <p:ext uri="{BB962C8B-B14F-4D97-AF65-F5344CB8AC3E}">
        <p14:creationId xmlns:p14="http://schemas.microsoft.com/office/powerpoint/2010/main" val="170716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circle(out)">
                                      <p:cBhvr>
                                        <p:cTn id="7" dur="1000"/>
                                        <p:tgtEl>
                                          <p:spTgt spid="75"/>
                                        </p:tgtEl>
                                      </p:cBhvr>
                                    </p:animEffect>
                                  </p:childTnLst>
                                </p:cTn>
                              </p:par>
                              <p:par>
                                <p:cTn id="8" presetID="50" presetClass="entr" presetSubtype="0" decel="10000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 calcmode="lin" valueType="num">
                                      <p:cBhvr>
                                        <p:cTn id="10" dur="1000" fill="hold"/>
                                        <p:tgtEl>
                                          <p:spTgt spid="75"/>
                                        </p:tgtEl>
                                        <p:attrNameLst>
                                          <p:attrName>ppt_w</p:attrName>
                                        </p:attrNameLst>
                                      </p:cBhvr>
                                      <p:tavLst>
                                        <p:tav tm="0">
                                          <p:val>
                                            <p:strVal val="#ppt_w+.3"/>
                                          </p:val>
                                        </p:tav>
                                        <p:tav tm="100000">
                                          <p:val>
                                            <p:strVal val="#ppt_w"/>
                                          </p:val>
                                        </p:tav>
                                      </p:tavLst>
                                    </p:anim>
                                    <p:anim calcmode="lin" valueType="num">
                                      <p:cBhvr>
                                        <p:cTn id="11" dur="1000" fill="hold"/>
                                        <p:tgtEl>
                                          <p:spTgt spid="75"/>
                                        </p:tgtEl>
                                        <p:attrNameLst>
                                          <p:attrName>ppt_h</p:attrName>
                                        </p:attrNameLst>
                                      </p:cBhvr>
                                      <p:tavLst>
                                        <p:tav tm="0">
                                          <p:val>
                                            <p:strVal val="#ppt_h"/>
                                          </p:val>
                                        </p:tav>
                                        <p:tav tm="100000">
                                          <p:val>
                                            <p:strVal val="#ppt_h"/>
                                          </p:val>
                                        </p:tav>
                                      </p:tavLst>
                                    </p:anim>
                                    <p:animEffect transition="in" filter="fade">
                                      <p:cBhvr>
                                        <p:cTn id="12" dur="1000"/>
                                        <p:tgtEl>
                                          <p:spTgt spid="75"/>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250"/>
                            </p:stCondLst>
                            <p:childTnLst>
                              <p:par>
                                <p:cTn id="33" presetID="6" presetClass="entr" presetSubtype="32"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circle(out)">
                                      <p:cBhvr>
                                        <p:cTn id="35" dur="1000"/>
                                        <p:tgtEl>
                                          <p:spTgt spid="42"/>
                                        </p:tgtEl>
                                      </p:cBhvr>
                                    </p:animEffect>
                                  </p:childTnLst>
                                </p:cTn>
                              </p:par>
                              <p:par>
                                <p:cTn id="36" presetID="50" presetClass="entr" presetSubtype="0" decel="10000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p:cTn id="38" dur="1000" fill="hold"/>
                                        <p:tgtEl>
                                          <p:spTgt spid="42"/>
                                        </p:tgtEl>
                                        <p:attrNameLst>
                                          <p:attrName>ppt_w</p:attrName>
                                        </p:attrNameLst>
                                      </p:cBhvr>
                                      <p:tavLst>
                                        <p:tav tm="0">
                                          <p:val>
                                            <p:strVal val="#ppt_w+.3"/>
                                          </p:val>
                                        </p:tav>
                                        <p:tav tm="100000">
                                          <p:val>
                                            <p:strVal val="#ppt_w"/>
                                          </p:val>
                                        </p:tav>
                                      </p:tavLst>
                                    </p:anim>
                                    <p:anim calcmode="lin" valueType="num">
                                      <p:cBhvr>
                                        <p:cTn id="39" dur="1000" fill="hold"/>
                                        <p:tgtEl>
                                          <p:spTgt spid="42"/>
                                        </p:tgtEl>
                                        <p:attrNameLst>
                                          <p:attrName>ppt_h</p:attrName>
                                        </p:attrNameLst>
                                      </p:cBhvr>
                                      <p:tavLst>
                                        <p:tav tm="0">
                                          <p:val>
                                            <p:strVal val="#ppt_h"/>
                                          </p:val>
                                        </p:tav>
                                        <p:tav tm="100000">
                                          <p:val>
                                            <p:strVal val="#ppt_h"/>
                                          </p:val>
                                        </p:tav>
                                      </p:tavLst>
                                    </p:anim>
                                    <p:animEffect transition="in" filter="fade">
                                      <p:cBhvr>
                                        <p:cTn id="40" dur="1000"/>
                                        <p:tgtEl>
                                          <p:spTgt spid="42"/>
                                        </p:tgtEl>
                                      </p:cBhvr>
                                    </p:animEffect>
                                  </p:childTnLst>
                                </p:cTn>
                              </p:par>
                            </p:childTnLst>
                          </p:cTn>
                        </p:par>
                        <p:par>
                          <p:cTn id="41" fill="hold">
                            <p:stCondLst>
                              <p:cond delay="4250"/>
                            </p:stCondLst>
                            <p:childTnLst>
                              <p:par>
                                <p:cTn id="42" presetID="22" presetClass="entr" presetSubtype="2" fill="hold"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childTnLst>
                          </p:cTn>
                        </p:par>
                        <p:par>
                          <p:cTn id="45" fill="hold">
                            <p:stCondLst>
                              <p:cond delay="4750"/>
                            </p:stCondLst>
                            <p:childTnLst>
                              <p:par>
                                <p:cTn id="46" presetID="6" presetClass="entr" presetSubtype="32"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circle(out)">
                                      <p:cBhvr>
                                        <p:cTn id="48" dur="750"/>
                                        <p:tgtEl>
                                          <p:spTgt spid="6"/>
                                        </p:tgtEl>
                                      </p:cBhvr>
                                    </p:animEffect>
                                  </p:childTnLst>
                                </p:cTn>
                              </p:par>
                              <p:par>
                                <p:cTn id="49" presetID="50" presetClass="entr" presetSubtype="0" decel="10000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750" fill="hold"/>
                                        <p:tgtEl>
                                          <p:spTgt spid="6"/>
                                        </p:tgtEl>
                                        <p:attrNameLst>
                                          <p:attrName>ppt_w</p:attrName>
                                        </p:attrNameLst>
                                      </p:cBhvr>
                                      <p:tavLst>
                                        <p:tav tm="0">
                                          <p:val>
                                            <p:strVal val="#ppt_w+.3"/>
                                          </p:val>
                                        </p:tav>
                                        <p:tav tm="100000">
                                          <p:val>
                                            <p:strVal val="#ppt_w"/>
                                          </p:val>
                                        </p:tav>
                                      </p:tavLst>
                                    </p:anim>
                                    <p:anim calcmode="lin" valueType="num">
                                      <p:cBhvr>
                                        <p:cTn id="52" dur="750" fill="hold"/>
                                        <p:tgtEl>
                                          <p:spTgt spid="6"/>
                                        </p:tgtEl>
                                        <p:attrNameLst>
                                          <p:attrName>ppt_h</p:attrName>
                                        </p:attrNameLst>
                                      </p:cBhvr>
                                      <p:tavLst>
                                        <p:tav tm="0">
                                          <p:val>
                                            <p:strVal val="#ppt_h"/>
                                          </p:val>
                                        </p:tav>
                                        <p:tav tm="100000">
                                          <p:val>
                                            <p:strVal val="#ppt_h"/>
                                          </p:val>
                                        </p:tav>
                                      </p:tavLst>
                                    </p:anim>
                                    <p:animEffect transition="in" filter="fade">
                                      <p:cBhvr>
                                        <p:cTn id="53" dur="750"/>
                                        <p:tgtEl>
                                          <p:spTgt spid="6"/>
                                        </p:tgtEl>
                                      </p:cBhvr>
                                    </p:animEffect>
                                  </p:childTnLst>
                                </p:cTn>
                              </p:par>
                            </p:childTnLst>
                          </p:cTn>
                        </p:par>
                        <p:par>
                          <p:cTn id="54" fill="hold">
                            <p:stCondLst>
                              <p:cond delay="5500"/>
                            </p:stCondLst>
                            <p:childTnLst>
                              <p:par>
                                <p:cTn id="55" presetID="6" presetClass="entr" presetSubtype="32"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circle(out)">
                                      <p:cBhvr>
                                        <p:cTn id="57" dur="1000"/>
                                        <p:tgtEl>
                                          <p:spTgt spid="38"/>
                                        </p:tgtEl>
                                      </p:cBhvr>
                                    </p:animEffect>
                                  </p:childTnLst>
                                </p:cTn>
                              </p:par>
                              <p:par>
                                <p:cTn id="58" presetID="50" presetClass="entr" presetSubtype="0" decel="10000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p:cTn id="60" dur="1000" fill="hold"/>
                                        <p:tgtEl>
                                          <p:spTgt spid="38"/>
                                        </p:tgtEl>
                                        <p:attrNameLst>
                                          <p:attrName>ppt_w</p:attrName>
                                        </p:attrNameLst>
                                      </p:cBhvr>
                                      <p:tavLst>
                                        <p:tav tm="0">
                                          <p:val>
                                            <p:strVal val="#ppt_w+.3"/>
                                          </p:val>
                                        </p:tav>
                                        <p:tav tm="100000">
                                          <p:val>
                                            <p:strVal val="#ppt_w"/>
                                          </p:val>
                                        </p:tav>
                                      </p:tavLst>
                                    </p:anim>
                                    <p:anim calcmode="lin" valueType="num">
                                      <p:cBhvr>
                                        <p:cTn id="61" dur="1000" fill="hold"/>
                                        <p:tgtEl>
                                          <p:spTgt spid="38"/>
                                        </p:tgtEl>
                                        <p:attrNameLst>
                                          <p:attrName>ppt_h</p:attrName>
                                        </p:attrNameLst>
                                      </p:cBhvr>
                                      <p:tavLst>
                                        <p:tav tm="0">
                                          <p:val>
                                            <p:strVal val="#ppt_h"/>
                                          </p:val>
                                        </p:tav>
                                        <p:tav tm="100000">
                                          <p:val>
                                            <p:strVal val="#ppt_h"/>
                                          </p:val>
                                        </p:tav>
                                      </p:tavLst>
                                    </p:anim>
                                    <p:animEffect transition="in" filter="fade">
                                      <p:cBhvr>
                                        <p:cTn id="62" dur="1000"/>
                                        <p:tgtEl>
                                          <p:spTgt spid="38"/>
                                        </p:tgtEl>
                                      </p:cBhvr>
                                    </p:animEffect>
                                  </p:childTnLst>
                                </p:cTn>
                              </p:par>
                            </p:childTnLst>
                          </p:cTn>
                        </p:par>
                        <p:par>
                          <p:cTn id="63" fill="hold">
                            <p:stCondLst>
                              <p:cond delay="6500"/>
                            </p:stCondLst>
                            <p:childTnLst>
                              <p:par>
                                <p:cTn id="64" presetID="22" presetClass="entr" presetSubtype="2" fill="hold"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right)">
                                      <p:cBhvr>
                                        <p:cTn id="66" dur="500"/>
                                        <p:tgtEl>
                                          <p:spTgt spid="55"/>
                                        </p:tgtEl>
                                      </p:cBhvr>
                                    </p:animEffect>
                                  </p:childTnLst>
                                </p:cTn>
                              </p:par>
                            </p:childTnLst>
                          </p:cTn>
                        </p:par>
                        <p:par>
                          <p:cTn id="67" fill="hold">
                            <p:stCondLst>
                              <p:cond delay="7000"/>
                            </p:stCondLst>
                            <p:childTnLst>
                              <p:par>
                                <p:cTn id="68" presetID="6" presetClass="entr" presetSubtype="32"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circle(out)">
                                      <p:cBhvr>
                                        <p:cTn id="70" dur="750"/>
                                        <p:tgtEl>
                                          <p:spTgt spid="7"/>
                                        </p:tgtEl>
                                      </p:cBhvr>
                                    </p:animEffect>
                                  </p:childTnLst>
                                </p:cTn>
                              </p:par>
                              <p:par>
                                <p:cTn id="71" presetID="50" presetClass="entr" presetSubtype="0" decel="10000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p:cTn id="73" dur="750" fill="hold"/>
                                        <p:tgtEl>
                                          <p:spTgt spid="7"/>
                                        </p:tgtEl>
                                        <p:attrNameLst>
                                          <p:attrName>ppt_w</p:attrName>
                                        </p:attrNameLst>
                                      </p:cBhvr>
                                      <p:tavLst>
                                        <p:tav tm="0">
                                          <p:val>
                                            <p:strVal val="#ppt_w+.3"/>
                                          </p:val>
                                        </p:tav>
                                        <p:tav tm="100000">
                                          <p:val>
                                            <p:strVal val="#ppt_w"/>
                                          </p:val>
                                        </p:tav>
                                      </p:tavLst>
                                    </p:anim>
                                    <p:anim calcmode="lin" valueType="num">
                                      <p:cBhvr>
                                        <p:cTn id="74" dur="750" fill="hold"/>
                                        <p:tgtEl>
                                          <p:spTgt spid="7"/>
                                        </p:tgtEl>
                                        <p:attrNameLst>
                                          <p:attrName>ppt_h</p:attrName>
                                        </p:attrNameLst>
                                      </p:cBhvr>
                                      <p:tavLst>
                                        <p:tav tm="0">
                                          <p:val>
                                            <p:strVal val="#ppt_h"/>
                                          </p:val>
                                        </p:tav>
                                        <p:tav tm="100000">
                                          <p:val>
                                            <p:strVal val="#ppt_h"/>
                                          </p:val>
                                        </p:tav>
                                      </p:tavLst>
                                    </p:anim>
                                    <p:animEffect transition="in" filter="fade">
                                      <p:cBhvr>
                                        <p:cTn id="75" dur="750"/>
                                        <p:tgtEl>
                                          <p:spTgt spid="7"/>
                                        </p:tgtEl>
                                      </p:cBhvr>
                                    </p:animEffect>
                                  </p:childTnLst>
                                </p:cTn>
                              </p:par>
                            </p:childTnLst>
                          </p:cTn>
                        </p:par>
                        <p:par>
                          <p:cTn id="76" fill="hold">
                            <p:stCondLst>
                              <p:cond delay="7750"/>
                            </p:stCondLst>
                            <p:childTnLst>
                              <p:par>
                                <p:cTn id="77" presetID="6" presetClass="entr" presetSubtype="32" fill="hold"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circle(out)">
                                      <p:cBhvr>
                                        <p:cTn id="79" dur="1000"/>
                                        <p:tgtEl>
                                          <p:spTgt spid="63"/>
                                        </p:tgtEl>
                                      </p:cBhvr>
                                    </p:animEffect>
                                  </p:childTnLst>
                                </p:cTn>
                              </p:par>
                              <p:par>
                                <p:cTn id="80" presetID="50" presetClass="entr" presetSubtype="0" decel="100000" fill="hold"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p:cTn id="82" dur="1000" fill="hold"/>
                                        <p:tgtEl>
                                          <p:spTgt spid="63"/>
                                        </p:tgtEl>
                                        <p:attrNameLst>
                                          <p:attrName>ppt_w</p:attrName>
                                        </p:attrNameLst>
                                      </p:cBhvr>
                                      <p:tavLst>
                                        <p:tav tm="0">
                                          <p:val>
                                            <p:strVal val="#ppt_w+.3"/>
                                          </p:val>
                                        </p:tav>
                                        <p:tav tm="100000">
                                          <p:val>
                                            <p:strVal val="#ppt_w"/>
                                          </p:val>
                                        </p:tav>
                                      </p:tavLst>
                                    </p:anim>
                                    <p:anim calcmode="lin" valueType="num">
                                      <p:cBhvr>
                                        <p:cTn id="83" dur="1000" fill="hold"/>
                                        <p:tgtEl>
                                          <p:spTgt spid="63"/>
                                        </p:tgtEl>
                                        <p:attrNameLst>
                                          <p:attrName>ppt_h</p:attrName>
                                        </p:attrNameLst>
                                      </p:cBhvr>
                                      <p:tavLst>
                                        <p:tav tm="0">
                                          <p:val>
                                            <p:strVal val="#ppt_h"/>
                                          </p:val>
                                        </p:tav>
                                        <p:tav tm="100000">
                                          <p:val>
                                            <p:strVal val="#ppt_h"/>
                                          </p:val>
                                        </p:tav>
                                      </p:tavLst>
                                    </p:anim>
                                    <p:animEffect transition="in" filter="fade">
                                      <p:cBhvr>
                                        <p:cTn id="84" dur="1000"/>
                                        <p:tgtEl>
                                          <p:spTgt spid="63"/>
                                        </p:tgtEl>
                                      </p:cBhvr>
                                    </p:animEffect>
                                  </p:childTnLst>
                                </p:cTn>
                              </p:par>
                            </p:childTnLst>
                          </p:cTn>
                        </p:par>
                        <p:par>
                          <p:cTn id="85" fill="hold">
                            <p:stCondLst>
                              <p:cond delay="8750"/>
                            </p:stCondLst>
                            <p:childTnLst>
                              <p:par>
                                <p:cTn id="86" presetID="22" presetClass="entr" presetSubtype="1" fill="hold" nodeType="after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up)">
                                      <p:cBhvr>
                                        <p:cTn id="88" dur="500"/>
                                        <p:tgtEl>
                                          <p:spTgt spid="59"/>
                                        </p:tgtEl>
                                      </p:cBhvr>
                                    </p:animEffect>
                                  </p:childTnLst>
                                </p:cTn>
                              </p:par>
                            </p:childTnLst>
                          </p:cTn>
                        </p:par>
                        <p:par>
                          <p:cTn id="89" fill="hold">
                            <p:stCondLst>
                              <p:cond delay="9250"/>
                            </p:stCondLst>
                            <p:childTnLst>
                              <p:par>
                                <p:cTn id="90" presetID="6" presetClass="entr" presetSubtype="32" fill="hold" nodeType="after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circle(out)">
                                      <p:cBhvr>
                                        <p:cTn id="92" dur="750"/>
                                        <p:tgtEl>
                                          <p:spTgt spid="8"/>
                                        </p:tgtEl>
                                      </p:cBhvr>
                                    </p:animEffect>
                                  </p:childTnLst>
                                </p:cTn>
                              </p:par>
                              <p:par>
                                <p:cTn id="93" presetID="50" presetClass="entr" presetSubtype="0" decel="10000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p:cTn id="95" dur="750" fill="hold"/>
                                        <p:tgtEl>
                                          <p:spTgt spid="8"/>
                                        </p:tgtEl>
                                        <p:attrNameLst>
                                          <p:attrName>ppt_w</p:attrName>
                                        </p:attrNameLst>
                                      </p:cBhvr>
                                      <p:tavLst>
                                        <p:tav tm="0">
                                          <p:val>
                                            <p:strVal val="#ppt_w+.3"/>
                                          </p:val>
                                        </p:tav>
                                        <p:tav tm="100000">
                                          <p:val>
                                            <p:strVal val="#ppt_w"/>
                                          </p:val>
                                        </p:tav>
                                      </p:tavLst>
                                    </p:anim>
                                    <p:anim calcmode="lin" valueType="num">
                                      <p:cBhvr>
                                        <p:cTn id="96" dur="750" fill="hold"/>
                                        <p:tgtEl>
                                          <p:spTgt spid="8"/>
                                        </p:tgtEl>
                                        <p:attrNameLst>
                                          <p:attrName>ppt_h</p:attrName>
                                        </p:attrNameLst>
                                      </p:cBhvr>
                                      <p:tavLst>
                                        <p:tav tm="0">
                                          <p:val>
                                            <p:strVal val="#ppt_h"/>
                                          </p:val>
                                        </p:tav>
                                        <p:tav tm="100000">
                                          <p:val>
                                            <p:strVal val="#ppt_h"/>
                                          </p:val>
                                        </p:tav>
                                      </p:tavLst>
                                    </p:anim>
                                    <p:animEffect transition="in" filter="fade">
                                      <p:cBhvr>
                                        <p:cTn id="97" dur="750"/>
                                        <p:tgtEl>
                                          <p:spTgt spid="8"/>
                                        </p:tgtEl>
                                      </p:cBhvr>
                                    </p:animEffect>
                                  </p:childTnLst>
                                </p:cTn>
                              </p:par>
                            </p:childTnLst>
                          </p:cTn>
                        </p:par>
                        <p:par>
                          <p:cTn id="98" fill="hold">
                            <p:stCondLst>
                              <p:cond delay="10000"/>
                            </p:stCondLst>
                            <p:childTnLst>
                              <p:par>
                                <p:cTn id="99" presetID="6" presetClass="entr" presetSubtype="32" fill="hold"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circle(out)">
                                      <p:cBhvr>
                                        <p:cTn id="101" dur="1000"/>
                                        <p:tgtEl>
                                          <p:spTgt spid="34"/>
                                        </p:tgtEl>
                                      </p:cBhvr>
                                    </p:animEffect>
                                  </p:childTnLst>
                                </p:cTn>
                              </p:par>
                              <p:par>
                                <p:cTn id="102" presetID="50" presetClass="entr" presetSubtype="0" decel="100000" fill="hold" nodeType="withEffect">
                                  <p:stCondLst>
                                    <p:cond delay="0"/>
                                  </p:stCondLst>
                                  <p:childTnLst>
                                    <p:set>
                                      <p:cBhvr>
                                        <p:cTn id="103" dur="1" fill="hold">
                                          <p:stCondLst>
                                            <p:cond delay="0"/>
                                          </p:stCondLst>
                                        </p:cTn>
                                        <p:tgtEl>
                                          <p:spTgt spid="34"/>
                                        </p:tgtEl>
                                        <p:attrNameLst>
                                          <p:attrName>style.visibility</p:attrName>
                                        </p:attrNameLst>
                                      </p:cBhvr>
                                      <p:to>
                                        <p:strVal val="visible"/>
                                      </p:to>
                                    </p:set>
                                    <p:anim calcmode="lin" valueType="num">
                                      <p:cBhvr>
                                        <p:cTn id="104" dur="1000" fill="hold"/>
                                        <p:tgtEl>
                                          <p:spTgt spid="34"/>
                                        </p:tgtEl>
                                        <p:attrNameLst>
                                          <p:attrName>ppt_w</p:attrName>
                                        </p:attrNameLst>
                                      </p:cBhvr>
                                      <p:tavLst>
                                        <p:tav tm="0">
                                          <p:val>
                                            <p:strVal val="#ppt_w+.3"/>
                                          </p:val>
                                        </p:tav>
                                        <p:tav tm="100000">
                                          <p:val>
                                            <p:strVal val="#ppt_w"/>
                                          </p:val>
                                        </p:tav>
                                      </p:tavLst>
                                    </p:anim>
                                    <p:anim calcmode="lin" valueType="num">
                                      <p:cBhvr>
                                        <p:cTn id="105" dur="1000" fill="hold"/>
                                        <p:tgtEl>
                                          <p:spTgt spid="34"/>
                                        </p:tgtEl>
                                        <p:attrNameLst>
                                          <p:attrName>ppt_h</p:attrName>
                                        </p:attrNameLst>
                                      </p:cBhvr>
                                      <p:tavLst>
                                        <p:tav tm="0">
                                          <p:val>
                                            <p:strVal val="#ppt_h"/>
                                          </p:val>
                                        </p:tav>
                                        <p:tav tm="100000">
                                          <p:val>
                                            <p:strVal val="#ppt_h"/>
                                          </p:val>
                                        </p:tav>
                                      </p:tavLst>
                                    </p:anim>
                                    <p:animEffect transition="in" filter="fade">
                                      <p:cBhvr>
                                        <p:cTn id="106" dur="1000"/>
                                        <p:tgtEl>
                                          <p:spTgt spid="34"/>
                                        </p:tgtEl>
                                      </p:cBhvr>
                                    </p:animEffect>
                                  </p:childTnLst>
                                </p:cTn>
                              </p:par>
                            </p:childTnLst>
                          </p:cTn>
                        </p:par>
                        <p:par>
                          <p:cTn id="107" fill="hold">
                            <p:stCondLst>
                              <p:cond delay="11000"/>
                            </p:stCondLst>
                            <p:childTnLst>
                              <p:par>
                                <p:cTn id="108" presetID="22" presetClass="entr" presetSubtype="8" fill="hold" nodeType="after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500"/>
                                        <p:tgtEl>
                                          <p:spTgt spid="67"/>
                                        </p:tgtEl>
                                      </p:cBhvr>
                                    </p:animEffect>
                                  </p:childTnLst>
                                </p:cTn>
                              </p:par>
                            </p:childTnLst>
                          </p:cTn>
                        </p:par>
                        <p:par>
                          <p:cTn id="111" fill="hold">
                            <p:stCondLst>
                              <p:cond delay="11500"/>
                            </p:stCondLst>
                            <p:childTnLst>
                              <p:par>
                                <p:cTn id="112" presetID="6" presetClass="entr" presetSubtype="32" fill="hold" nodeType="after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circle(out)">
                                      <p:cBhvr>
                                        <p:cTn id="114" dur="750"/>
                                        <p:tgtEl>
                                          <p:spTgt spid="9"/>
                                        </p:tgtEl>
                                      </p:cBhvr>
                                    </p:animEffect>
                                  </p:childTnLst>
                                </p:cTn>
                              </p:par>
                              <p:par>
                                <p:cTn id="115" presetID="50" presetClass="entr" presetSubtype="0" decel="100000" fill="hold" nodeType="withEffect">
                                  <p:stCondLst>
                                    <p:cond delay="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750" fill="hold"/>
                                        <p:tgtEl>
                                          <p:spTgt spid="9"/>
                                        </p:tgtEl>
                                        <p:attrNameLst>
                                          <p:attrName>ppt_w</p:attrName>
                                        </p:attrNameLst>
                                      </p:cBhvr>
                                      <p:tavLst>
                                        <p:tav tm="0">
                                          <p:val>
                                            <p:strVal val="#ppt_w+.3"/>
                                          </p:val>
                                        </p:tav>
                                        <p:tav tm="100000">
                                          <p:val>
                                            <p:strVal val="#ppt_w"/>
                                          </p:val>
                                        </p:tav>
                                      </p:tavLst>
                                    </p:anim>
                                    <p:anim calcmode="lin" valueType="num">
                                      <p:cBhvr>
                                        <p:cTn id="118" dur="750" fill="hold"/>
                                        <p:tgtEl>
                                          <p:spTgt spid="9"/>
                                        </p:tgtEl>
                                        <p:attrNameLst>
                                          <p:attrName>ppt_h</p:attrName>
                                        </p:attrNameLst>
                                      </p:cBhvr>
                                      <p:tavLst>
                                        <p:tav tm="0">
                                          <p:val>
                                            <p:strVal val="#ppt_h"/>
                                          </p:val>
                                        </p:tav>
                                        <p:tav tm="100000">
                                          <p:val>
                                            <p:strVal val="#ppt_h"/>
                                          </p:val>
                                        </p:tav>
                                      </p:tavLst>
                                    </p:anim>
                                    <p:animEffect transition="in" filter="fade">
                                      <p:cBhvr>
                                        <p:cTn id="119" dur="750"/>
                                        <p:tgtEl>
                                          <p:spTgt spid="9"/>
                                        </p:tgtEl>
                                      </p:cBhvr>
                                    </p:animEffect>
                                  </p:childTnLst>
                                </p:cTn>
                              </p:par>
                            </p:childTnLst>
                          </p:cTn>
                        </p:par>
                        <p:par>
                          <p:cTn id="120" fill="hold">
                            <p:stCondLst>
                              <p:cond delay="12250"/>
                            </p:stCondLst>
                            <p:childTnLst>
                              <p:par>
                                <p:cTn id="121" presetID="22" presetClass="entr" presetSubtype="8" fill="hold" nodeType="afterEffect">
                                  <p:stCondLst>
                                    <p:cond delay="0"/>
                                  </p:stCondLst>
                                  <p:childTnLst>
                                    <p:set>
                                      <p:cBhvr>
                                        <p:cTn id="122" dur="1" fill="hold">
                                          <p:stCondLst>
                                            <p:cond delay="0"/>
                                          </p:stCondLst>
                                        </p:cTn>
                                        <p:tgtEl>
                                          <p:spTgt spid="64"/>
                                        </p:tgtEl>
                                        <p:attrNameLst>
                                          <p:attrName>style.visibility</p:attrName>
                                        </p:attrNameLst>
                                      </p:cBhvr>
                                      <p:to>
                                        <p:strVal val="visible"/>
                                      </p:to>
                                    </p:set>
                                    <p:animEffect transition="in" filter="wipe(left)">
                                      <p:cBhvr>
                                        <p:cTn id="123" dur="500"/>
                                        <p:tgtEl>
                                          <p:spTgt spid="64"/>
                                        </p:tgtEl>
                                      </p:cBhvr>
                                    </p:animEffect>
                                  </p:childTnLst>
                                </p:cTn>
                              </p:par>
                            </p:childTnLst>
                          </p:cTn>
                        </p:par>
                        <p:par>
                          <p:cTn id="124" fill="hold">
                            <p:stCondLst>
                              <p:cond delay="12750"/>
                            </p:stCondLst>
                            <p:childTnLst>
                              <p:par>
                                <p:cTn id="125" presetID="6" presetClass="entr" presetSubtype="32" fill="hold" nodeType="afterEffect">
                                  <p:stCondLst>
                                    <p:cond delay="0"/>
                                  </p:stCondLst>
                                  <p:childTnLst>
                                    <p:set>
                                      <p:cBhvr>
                                        <p:cTn id="126" dur="1" fill="hold">
                                          <p:stCondLst>
                                            <p:cond delay="0"/>
                                          </p:stCondLst>
                                        </p:cTn>
                                        <p:tgtEl>
                                          <p:spTgt spid="14"/>
                                        </p:tgtEl>
                                        <p:attrNameLst>
                                          <p:attrName>style.visibility</p:attrName>
                                        </p:attrNameLst>
                                      </p:cBhvr>
                                      <p:to>
                                        <p:strVal val="visible"/>
                                      </p:to>
                                    </p:set>
                                    <p:animEffect transition="in" filter="circle(out)">
                                      <p:cBhvr>
                                        <p:cTn id="127" dur="750"/>
                                        <p:tgtEl>
                                          <p:spTgt spid="14"/>
                                        </p:tgtEl>
                                      </p:cBhvr>
                                    </p:animEffect>
                                  </p:childTnLst>
                                </p:cTn>
                              </p:par>
                              <p:par>
                                <p:cTn id="128" presetID="50" presetClass="entr" presetSubtype="0" decel="100000" fill="hold" nodeType="withEffect">
                                  <p:stCondLst>
                                    <p:cond delay="0"/>
                                  </p:stCondLst>
                                  <p:childTnLst>
                                    <p:set>
                                      <p:cBhvr>
                                        <p:cTn id="129" dur="1" fill="hold">
                                          <p:stCondLst>
                                            <p:cond delay="0"/>
                                          </p:stCondLst>
                                        </p:cTn>
                                        <p:tgtEl>
                                          <p:spTgt spid="14"/>
                                        </p:tgtEl>
                                        <p:attrNameLst>
                                          <p:attrName>style.visibility</p:attrName>
                                        </p:attrNameLst>
                                      </p:cBhvr>
                                      <p:to>
                                        <p:strVal val="visible"/>
                                      </p:to>
                                    </p:set>
                                    <p:anim calcmode="lin" valueType="num">
                                      <p:cBhvr>
                                        <p:cTn id="130" dur="750" fill="hold"/>
                                        <p:tgtEl>
                                          <p:spTgt spid="14"/>
                                        </p:tgtEl>
                                        <p:attrNameLst>
                                          <p:attrName>ppt_w</p:attrName>
                                        </p:attrNameLst>
                                      </p:cBhvr>
                                      <p:tavLst>
                                        <p:tav tm="0">
                                          <p:val>
                                            <p:strVal val="#ppt_w+.3"/>
                                          </p:val>
                                        </p:tav>
                                        <p:tav tm="100000">
                                          <p:val>
                                            <p:strVal val="#ppt_w"/>
                                          </p:val>
                                        </p:tav>
                                      </p:tavLst>
                                    </p:anim>
                                    <p:anim calcmode="lin" valueType="num">
                                      <p:cBhvr>
                                        <p:cTn id="131" dur="750" fill="hold"/>
                                        <p:tgtEl>
                                          <p:spTgt spid="14"/>
                                        </p:tgtEl>
                                        <p:attrNameLst>
                                          <p:attrName>ppt_h</p:attrName>
                                        </p:attrNameLst>
                                      </p:cBhvr>
                                      <p:tavLst>
                                        <p:tav tm="0">
                                          <p:val>
                                            <p:strVal val="#ppt_h"/>
                                          </p:val>
                                        </p:tav>
                                        <p:tav tm="100000">
                                          <p:val>
                                            <p:strVal val="#ppt_h"/>
                                          </p:val>
                                        </p:tav>
                                      </p:tavLst>
                                    </p:anim>
                                    <p:animEffect transition="in" filter="fade">
                                      <p:cBhvr>
                                        <p:cTn id="1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B7283C1-BDF4-4812-9DAE-E10856BF7FCB}"/>
              </a:ext>
            </a:extLst>
          </p:cNvPr>
          <p:cNvPicPr>
            <a:picLocks noGrp="1" noChangeAspect="1"/>
          </p:cNvPicPr>
          <p:nvPr>
            <p:ph type="pic" sz="quarter" idx="10"/>
          </p:nvPr>
        </p:nvPicPr>
        <p:blipFill>
          <a:blip r:embed="rId2"/>
          <a:srcRect t="20542" b="20542"/>
          <a:stretch>
            <a:fillRect/>
          </a:stretch>
        </p:blipFill>
        <p:spPr>
          <a:xfrm>
            <a:off x="-4763" y="1"/>
            <a:ext cx="12192001" cy="3865418"/>
          </a:xfrm>
        </p:spPr>
      </p:pic>
      <p:sp>
        <p:nvSpPr>
          <p:cNvPr id="12" name="Rectangle 11"/>
          <p:cNvSpPr/>
          <p:nvPr/>
        </p:nvSpPr>
        <p:spPr>
          <a:xfrm>
            <a:off x="0" y="1"/>
            <a:ext cx="12192000" cy="3865418"/>
          </a:xfrm>
          <a:prstGeom prst="rect">
            <a:avLst/>
          </a:prstGeom>
          <a:solidFill>
            <a:schemeClr val="tx2">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0" name="Rectangle 9"/>
          <p:cNvSpPr/>
          <p:nvPr/>
        </p:nvSpPr>
        <p:spPr>
          <a:xfrm>
            <a:off x="605724" y="4509826"/>
            <a:ext cx="1869622" cy="457722"/>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1" name="Title 14"/>
          <p:cNvSpPr txBox="1">
            <a:spLocks/>
          </p:cNvSpPr>
          <p:nvPr/>
        </p:nvSpPr>
        <p:spPr>
          <a:xfrm>
            <a:off x="683616" y="4576816"/>
            <a:ext cx="1712604" cy="33916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D" sz="2400" b="1" i="0" u="none" strike="noStrike" kern="1200" cap="none" spc="0" normalizeH="0" baseline="0" noProof="0">
                <a:ln>
                  <a:noFill/>
                </a:ln>
                <a:solidFill>
                  <a:prstClr val="white"/>
                </a:solidFill>
                <a:effectLst/>
                <a:uLnTx/>
                <a:uFillTx/>
                <a:latin typeface="Hind"/>
                <a:ea typeface="+mj-ea"/>
                <a:cs typeface="+mj-cs"/>
              </a:rPr>
              <a:t>H</a:t>
            </a:r>
            <a:r>
              <a:rPr lang="en-ID" sz="2400" b="1">
                <a:solidFill>
                  <a:prstClr val="white"/>
                </a:solidFill>
                <a:latin typeface="Hind"/>
              </a:rPr>
              <a:t>ạn chế</a:t>
            </a:r>
            <a:endParaRPr kumimoji="0" lang="en-US" sz="2400" b="1" i="0" u="none" strike="noStrike" kern="1200" cap="none" spc="0" normalizeH="0" baseline="0" noProof="0" dirty="0">
              <a:ln>
                <a:noFill/>
              </a:ln>
              <a:solidFill>
                <a:prstClr val="white"/>
              </a:solidFill>
              <a:effectLst/>
              <a:uLnTx/>
              <a:uFillTx/>
              <a:latin typeface="Hind"/>
              <a:ea typeface="+mj-ea"/>
              <a:cs typeface="+mj-cs"/>
            </a:endParaRPr>
          </a:p>
        </p:txBody>
      </p:sp>
      <p:sp>
        <p:nvSpPr>
          <p:cNvPr id="8" name="TextBox 7">
            <a:extLst>
              <a:ext uri="{FF2B5EF4-FFF2-40B4-BE49-F238E27FC236}">
                <a16:creationId xmlns:a16="http://schemas.microsoft.com/office/drawing/2014/main" id="{F1865AFC-7165-3D41-8CA5-72BA7A5C14F0}"/>
              </a:ext>
            </a:extLst>
          </p:cNvPr>
          <p:cNvSpPr txBox="1"/>
          <p:nvPr/>
        </p:nvSpPr>
        <p:spPr>
          <a:xfrm>
            <a:off x="1231662" y="1531333"/>
            <a:ext cx="9872577" cy="1042593"/>
          </a:xfrm>
          <a:prstGeom prst="rect">
            <a:avLst/>
          </a:prstGeom>
          <a:noFill/>
          <a:ln w="38100">
            <a:solidFill>
              <a:srgbClr val="92D050"/>
            </a:solidFill>
          </a:ln>
        </p:spPr>
        <p:txBody>
          <a:bodyPr wrap="square">
            <a:spAutoFit/>
          </a:bodyPr>
          <a:lstStyle/>
          <a:p>
            <a:pPr marL="285750" indent="171450">
              <a:lnSpc>
                <a:spcPct val="150000"/>
              </a:lnSpc>
              <a:spcBef>
                <a:spcPts val="600"/>
              </a:spcBef>
              <a:spcAft>
                <a:spcPts val="600"/>
              </a:spcAft>
              <a:buFont typeface="Arial" panose="020B0604020202020204" pitchFamily="34" charset="0"/>
              <a:buChar char="•"/>
            </a:pPr>
            <a:r>
              <a:rPr lang="en-US" spc="10" dirty="0" err="1">
                <a:solidFill>
                  <a:schemeClr val="bg1"/>
                </a:solidFill>
                <a:ea typeface="Times New Roman" panose="02020603050405020304" pitchFamily="18" charset="0"/>
              </a:rPr>
              <a:t>Số</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nhãn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của</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ứng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dụng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còn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hạn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chế</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chỉ</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dừng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lại</a:t>
            </a:r>
            <a:r>
              <a:rPr lang="en-US" spc="10" dirty="0">
                <a:solidFill>
                  <a:schemeClr val="bg1"/>
                </a:solidFill>
                <a:ea typeface="Times New Roman" panose="02020603050405020304" pitchFamily="18" charset="0"/>
              </a:rPr>
              <a:t> 2 </a:t>
            </a:r>
            <a:r>
              <a:rPr lang="en-US" spc="10" dirty="0" err="1">
                <a:solidFill>
                  <a:schemeClr val="bg1"/>
                </a:solidFill>
                <a:ea typeface="Times New Roman" panose="02020603050405020304" pitchFamily="18" charset="0"/>
              </a:rPr>
              <a:t>nhãn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là</a:t>
            </a:r>
            <a:r>
              <a:rPr lang="en-US" spc="10" dirty="0">
                <a:solidFill>
                  <a:schemeClr val="bg1"/>
                </a:solidFill>
                <a:ea typeface="Times New Roman" panose="02020603050405020304" pitchFamily="18" charset="0"/>
              </a:rPr>
              <a:t> No Mask </a:t>
            </a:r>
            <a:r>
              <a:rPr lang="en-US" spc="10" dirty="0" err="1">
                <a:solidFill>
                  <a:schemeClr val="bg1"/>
                </a:solidFill>
                <a:ea typeface="Times New Roman" panose="02020603050405020304" pitchFamily="18" charset="0"/>
              </a:rPr>
              <a:t>và</a:t>
            </a:r>
            <a:r>
              <a:rPr lang="en-US" spc="10" dirty="0">
                <a:solidFill>
                  <a:schemeClr val="bg1"/>
                </a:solidFill>
                <a:ea typeface="Times New Roman" panose="02020603050405020304" pitchFamily="18" charset="0"/>
              </a:rPr>
              <a:t> Mask. </a:t>
            </a:r>
          </a:p>
          <a:p>
            <a:pPr marL="285750" indent="171450">
              <a:lnSpc>
                <a:spcPct val="150000"/>
              </a:lnSpc>
              <a:spcBef>
                <a:spcPts val="600"/>
              </a:spcBef>
              <a:spcAft>
                <a:spcPts val="600"/>
              </a:spcAft>
              <a:buFont typeface="Arial" panose="020B0604020202020204" pitchFamily="34" charset="0"/>
              <a:buChar char="•"/>
            </a:pPr>
            <a:r>
              <a:rPr lang="en-US" dirty="0" err="1">
                <a:solidFill>
                  <a:schemeClr val="bg1"/>
                </a:solidFill>
              </a:rPr>
              <a:t>Ngoài</a:t>
            </a:r>
            <a:r>
              <a:rPr lang="en-US" dirty="0">
                <a:solidFill>
                  <a:schemeClr val="bg1"/>
                </a:solidFill>
              </a:rPr>
              <a:t> ra </a:t>
            </a:r>
            <a:r>
              <a:rPr lang="en-US" dirty="0" err="1">
                <a:solidFill>
                  <a:schemeClr val="bg1"/>
                </a:solidFill>
              </a:rPr>
              <a:t>ảnh</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độ</a:t>
            </a:r>
            <a:r>
              <a:rPr lang="en-US" dirty="0">
                <a:solidFill>
                  <a:schemeClr val="bg1"/>
                </a:solidFill>
              </a:rPr>
              <a:t> </a:t>
            </a:r>
            <a:r>
              <a:rPr lang="en-US" dirty="0" err="1">
                <a:solidFill>
                  <a:schemeClr val="bg1"/>
                </a:solidFill>
              </a:rPr>
              <a:t>nét</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cao</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dẫn</a:t>
            </a:r>
            <a:r>
              <a:rPr lang="en-US" dirty="0">
                <a:solidFill>
                  <a:schemeClr val="bg1"/>
                </a:solidFill>
              </a:rPr>
              <a:t> </a:t>
            </a:r>
            <a:r>
              <a:rPr lang="en-US" dirty="0" err="1">
                <a:solidFill>
                  <a:schemeClr val="bg1"/>
                </a:solidFill>
              </a:rPr>
              <a:t>tới</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dự</a:t>
            </a:r>
            <a:r>
              <a:rPr lang="en-US" dirty="0">
                <a:solidFill>
                  <a:schemeClr val="bg1"/>
                </a:solidFill>
              </a:rPr>
              <a:t> </a:t>
            </a:r>
            <a:r>
              <a:rPr lang="en-US" dirty="0" err="1">
                <a:solidFill>
                  <a:schemeClr val="bg1"/>
                </a:solidFill>
              </a:rPr>
              <a:t>đoán</a:t>
            </a:r>
            <a:r>
              <a:rPr lang="en-US" dirty="0">
                <a:solidFill>
                  <a:schemeClr val="bg1"/>
                </a:solidFill>
              </a:rPr>
              <a:t> </a:t>
            </a:r>
            <a:r>
              <a:rPr lang="en-US" dirty="0" err="1">
                <a:solidFill>
                  <a:schemeClr val="bg1"/>
                </a:solidFill>
              </a:rPr>
              <a:t>sai</a:t>
            </a:r>
            <a:r>
              <a:rPr lang="en-US" dirty="0">
                <a:solidFill>
                  <a:schemeClr val="bg1"/>
                </a:solidFill>
              </a:rPr>
              <a:t>.</a:t>
            </a:r>
          </a:p>
        </p:txBody>
      </p:sp>
    </p:spTree>
    <p:extLst>
      <p:ext uri="{BB962C8B-B14F-4D97-AF65-F5344CB8AC3E}">
        <p14:creationId xmlns:p14="http://schemas.microsoft.com/office/powerpoint/2010/main" val="1139682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84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F050E8-8E8F-4F1E-80E2-9E3A6EAA649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F882E67-99C9-4D3D-9929-669BFDAC0C88}"/>
              </a:ext>
            </a:extLst>
          </p:cNvPr>
          <p:cNvSpPr/>
          <p:nvPr/>
        </p:nvSpPr>
        <p:spPr>
          <a:xfrm>
            <a:off x="0" y="0"/>
            <a:ext cx="12192000" cy="6858000"/>
          </a:xfrm>
          <a:prstGeom prst="rect">
            <a:avLst/>
          </a:prstGeom>
          <a:solidFill>
            <a:schemeClr val="bg2">
              <a:lumMod val="75000"/>
              <a:lumOff val="25000"/>
              <a:alpha val="5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err="1">
              <a:ln>
                <a:noFill/>
              </a:ln>
              <a:solidFill>
                <a:srgbClr val="F5F6FA"/>
              </a:solidFill>
              <a:effectLst/>
              <a:uLnTx/>
              <a:uFillTx/>
              <a:latin typeface="Segoe UI Semibold"/>
              <a:ea typeface="+mn-ea"/>
              <a:cs typeface="+mn-cs"/>
            </a:endParaRPr>
          </a:p>
        </p:txBody>
      </p:sp>
      <p:grpSp>
        <p:nvGrpSpPr>
          <p:cNvPr id="30" name="Group 29">
            <a:extLst>
              <a:ext uri="{FF2B5EF4-FFF2-40B4-BE49-F238E27FC236}">
                <a16:creationId xmlns:a16="http://schemas.microsoft.com/office/drawing/2014/main" id="{5FB3CE3D-8B52-42A0-B85F-9BAB487B6C2B}"/>
              </a:ext>
            </a:extLst>
          </p:cNvPr>
          <p:cNvGrpSpPr/>
          <p:nvPr/>
        </p:nvGrpSpPr>
        <p:grpSpPr>
          <a:xfrm>
            <a:off x="3584839" y="2257061"/>
            <a:ext cx="5035737" cy="2640789"/>
            <a:chOff x="283579" y="252947"/>
            <a:chExt cx="4281933" cy="2161736"/>
          </a:xfrm>
        </p:grpSpPr>
        <p:sp>
          <p:nvSpPr>
            <p:cNvPr id="9" name="TextBox 8">
              <a:extLst>
                <a:ext uri="{FF2B5EF4-FFF2-40B4-BE49-F238E27FC236}">
                  <a16:creationId xmlns:a16="http://schemas.microsoft.com/office/drawing/2014/main" id="{C0E17C34-2066-4744-81FD-E10C0A534C15}"/>
                </a:ext>
              </a:extLst>
            </p:cNvPr>
            <p:cNvSpPr txBox="1"/>
            <p:nvPr/>
          </p:nvSpPr>
          <p:spPr>
            <a:xfrm>
              <a:off x="802779" y="883070"/>
              <a:ext cx="3762733" cy="7558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err="1">
                  <a:ln>
                    <a:noFill/>
                  </a:ln>
                  <a:solidFill>
                    <a:srgbClr val="F5F6FA"/>
                  </a:solidFill>
                  <a:effectLst/>
                  <a:uLnTx/>
                  <a:uFillTx/>
                  <a:latin typeface="Segoe UI Black"/>
                  <a:ea typeface="+mn-ea"/>
                  <a:cs typeface="+mn-cs"/>
                </a:rPr>
                <a:t>Ý</a:t>
              </a:r>
              <a:r>
                <a:rPr kumimoji="0" lang="en-US" sz="6000" b="1" i="0" u="none" strike="noStrike" kern="0" cap="none" spc="0" normalizeH="0" baseline="0" noProof="0" dirty="0">
                  <a:ln>
                    <a:noFill/>
                  </a:ln>
                  <a:solidFill>
                    <a:srgbClr val="F5F6FA"/>
                  </a:solidFill>
                  <a:effectLst/>
                  <a:uLnTx/>
                  <a:uFillTx/>
                  <a:latin typeface="Segoe UI Black"/>
                  <a:ea typeface="+mn-ea"/>
                  <a:cs typeface="+mn-cs"/>
                </a:rPr>
                <a:t> NGHĨA</a:t>
              </a:r>
            </a:p>
          </p:txBody>
        </p:sp>
        <p:grpSp>
          <p:nvGrpSpPr>
            <p:cNvPr id="26" name="Group 25">
              <a:extLst>
                <a:ext uri="{FF2B5EF4-FFF2-40B4-BE49-F238E27FC236}">
                  <a16:creationId xmlns:a16="http://schemas.microsoft.com/office/drawing/2014/main" id="{94F268C8-E9E5-42E8-8500-E63FD9F3BA04}"/>
                </a:ext>
              </a:extLst>
            </p:cNvPr>
            <p:cNvGrpSpPr/>
            <p:nvPr/>
          </p:nvGrpSpPr>
          <p:grpSpPr>
            <a:xfrm>
              <a:off x="283579" y="252947"/>
              <a:ext cx="4114801" cy="1772623"/>
              <a:chOff x="4190036" y="1715947"/>
              <a:chExt cx="3240911" cy="1713053"/>
            </a:xfrm>
          </p:grpSpPr>
          <p:cxnSp>
            <p:nvCxnSpPr>
              <p:cNvPr id="13" name="Straight Connector 12">
                <a:extLst>
                  <a:ext uri="{FF2B5EF4-FFF2-40B4-BE49-F238E27FC236}">
                    <a16:creationId xmlns:a16="http://schemas.microsoft.com/office/drawing/2014/main" id="{26601741-EA25-442C-BCA6-9821A88E2EA9}"/>
                  </a:ext>
                </a:extLst>
              </p:cNvPr>
              <p:cNvCxnSpPr/>
              <p:nvPr/>
            </p:nvCxnSpPr>
            <p:spPr>
              <a:xfrm>
                <a:off x="4190036" y="1715947"/>
                <a:ext cx="3240911"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F27ACF-D425-4035-BCB1-56F3288FAAC1}"/>
                  </a:ext>
                </a:extLst>
              </p:cNvPr>
              <p:cNvCxnSpPr>
                <a:cxnSpLocks/>
              </p:cNvCxnSpPr>
              <p:nvPr/>
            </p:nvCxnSpPr>
            <p:spPr>
              <a:xfrm>
                <a:off x="7407797" y="1715947"/>
                <a:ext cx="0" cy="1713053"/>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246976-3670-48FF-849B-872C695ADC6B}"/>
                  </a:ext>
                </a:extLst>
              </p:cNvPr>
              <p:cNvCxnSpPr>
                <a:cxnSpLocks/>
              </p:cNvCxnSpPr>
              <p:nvPr/>
            </p:nvCxnSpPr>
            <p:spPr>
              <a:xfrm>
                <a:off x="4213186" y="1715947"/>
                <a:ext cx="0" cy="1713053"/>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C2CE494-8241-4523-A189-4115C217FD69}"/>
                  </a:ext>
                </a:extLst>
              </p:cNvPr>
              <p:cNvCxnSpPr>
                <a:cxnSpLocks/>
              </p:cNvCxnSpPr>
              <p:nvPr/>
            </p:nvCxnSpPr>
            <p:spPr>
              <a:xfrm>
                <a:off x="6801910" y="3429000"/>
                <a:ext cx="629037"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8642D1-5532-41E2-A7B2-1CC35090469B}"/>
                  </a:ext>
                </a:extLst>
              </p:cNvPr>
              <p:cNvCxnSpPr>
                <a:cxnSpLocks/>
              </p:cNvCxnSpPr>
              <p:nvPr/>
            </p:nvCxnSpPr>
            <p:spPr>
              <a:xfrm>
                <a:off x="4190036" y="3420319"/>
                <a:ext cx="578897"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7D1D6204-6B37-40FF-A081-1CCAE25BE9BF}"/>
                </a:ext>
              </a:extLst>
            </p:cNvPr>
            <p:cNvSpPr txBox="1"/>
            <p:nvPr/>
          </p:nvSpPr>
          <p:spPr>
            <a:xfrm>
              <a:off x="617817" y="2099752"/>
              <a:ext cx="3602049" cy="3149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00A8FF"/>
                  </a:solidFill>
                  <a:effectLst/>
                  <a:uLnTx/>
                  <a:uFillTx/>
                  <a:latin typeface="Segoe UI Semibold"/>
                  <a:ea typeface="+mn-ea"/>
                  <a:cs typeface="+mn-cs"/>
                </a:rPr>
                <a:t>CỦA VIỆC TỰ BUILD MODEL</a:t>
              </a:r>
            </a:p>
          </p:txBody>
        </p:sp>
      </p:grpSp>
      <p:sp>
        <p:nvSpPr>
          <p:cNvPr id="32" name="TextBox 31">
            <a:extLst>
              <a:ext uri="{FF2B5EF4-FFF2-40B4-BE49-F238E27FC236}">
                <a16:creationId xmlns:a16="http://schemas.microsoft.com/office/drawing/2014/main" id="{E5E60273-C241-4377-9BD5-0897B74E91E7}"/>
              </a:ext>
            </a:extLst>
          </p:cNvPr>
          <p:cNvSpPr txBox="1"/>
          <p:nvPr/>
        </p:nvSpPr>
        <p:spPr>
          <a:xfrm>
            <a:off x="1363240" y="2964188"/>
            <a:ext cx="4417497"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kern="0" noProof="0" dirty="0" err="1">
                <a:solidFill>
                  <a:srgbClr val="00A8FF"/>
                </a:solidFill>
                <a:latin typeface="Segoe UI Semibold"/>
              </a:rPr>
              <a:t>Nếu</a:t>
            </a:r>
            <a:r>
              <a:rPr lang="en-US" sz="2600" kern="0" noProof="0" dirty="0">
                <a:solidFill>
                  <a:srgbClr val="00A8FF"/>
                </a:solidFill>
                <a:latin typeface="Segoe UI Semibold"/>
              </a:rPr>
              <a:t> </a:t>
            </a:r>
            <a:r>
              <a:rPr lang="en-US" sz="2600" kern="0" noProof="0" dirty="0" err="1">
                <a:solidFill>
                  <a:srgbClr val="00A8FF"/>
                </a:solidFill>
                <a:latin typeface="Segoe UI Semibold"/>
              </a:rPr>
              <a:t>dùng</a:t>
            </a:r>
            <a:r>
              <a:rPr lang="en-US" sz="2600" kern="0" noProof="0" dirty="0">
                <a:solidFill>
                  <a:srgbClr val="00A8FF"/>
                </a:solidFill>
                <a:latin typeface="Segoe UI Semibold"/>
              </a:rPr>
              <a:t> model </a:t>
            </a:r>
            <a:r>
              <a:rPr lang="en-US" sz="2600" kern="0" noProof="0" dirty="0" err="1">
                <a:solidFill>
                  <a:srgbClr val="00A8FF"/>
                </a:solidFill>
                <a:latin typeface="Segoe UI Semibold"/>
              </a:rPr>
              <a:t>có</a:t>
            </a:r>
            <a:r>
              <a:rPr lang="en-US" sz="2600" kern="0" noProof="0" dirty="0">
                <a:solidFill>
                  <a:srgbClr val="00A8FF"/>
                </a:solidFill>
                <a:latin typeface="Segoe UI Semibold"/>
              </a:rPr>
              <a:t> </a:t>
            </a:r>
            <a:r>
              <a:rPr lang="en-US" sz="2600" kern="0" noProof="0" dirty="0" err="1">
                <a:solidFill>
                  <a:srgbClr val="00A8FF"/>
                </a:solidFill>
                <a:latin typeface="Segoe UI Semibold"/>
              </a:rPr>
              <a:t>sẵn</a:t>
            </a:r>
            <a:r>
              <a:rPr lang="en-US" sz="2600" kern="0" noProof="0" dirty="0">
                <a:solidFill>
                  <a:srgbClr val="00A8FF"/>
                </a:solidFill>
                <a:latin typeface="Segoe UI Semibold"/>
              </a:rPr>
              <a:t>?</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33" name="TextBox 32">
            <a:extLst>
              <a:ext uri="{FF2B5EF4-FFF2-40B4-BE49-F238E27FC236}">
                <a16:creationId xmlns:a16="http://schemas.microsoft.com/office/drawing/2014/main" id="{2F06160D-C20A-4DC7-8109-1E82BD38F1A5}"/>
              </a:ext>
            </a:extLst>
          </p:cNvPr>
          <p:cNvSpPr txBox="1"/>
          <p:nvPr/>
        </p:nvSpPr>
        <p:spPr>
          <a:xfrm>
            <a:off x="1372319" y="3594848"/>
            <a:ext cx="4005369" cy="307777"/>
          </a:xfrm>
          <a:prstGeom prst="rect">
            <a:avLst/>
          </a:prstGeom>
          <a:noFill/>
        </p:spPr>
        <p:txBody>
          <a:bodyPr wrap="square" lIns="0" tIns="0" rIns="0" bIns="0" rtlCol="0">
            <a:spAutoFit/>
          </a:bodyPr>
          <a:lstStyle/>
          <a:p>
            <a:pPr lvl="0">
              <a:defRPr/>
            </a:pPr>
            <a:r>
              <a:rPr lang="vi-VN" sz="2000" kern="0" dirty="0">
                <a:solidFill>
                  <a:srgbClr val="F5F6FA"/>
                </a:solidFill>
              </a:rPr>
              <a:t>Khó can thiệp sâu vào mô hình</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34" name="TextBox 33">
            <a:extLst>
              <a:ext uri="{FF2B5EF4-FFF2-40B4-BE49-F238E27FC236}">
                <a16:creationId xmlns:a16="http://schemas.microsoft.com/office/drawing/2014/main" id="{B1BA0878-4305-4FB4-8DA7-BF245D0B6240}"/>
              </a:ext>
            </a:extLst>
          </p:cNvPr>
          <p:cNvSpPr txBox="1"/>
          <p:nvPr/>
        </p:nvSpPr>
        <p:spPr>
          <a:xfrm>
            <a:off x="341999" y="2517258"/>
            <a:ext cx="1262142"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a:ln>
                  <a:noFill/>
                </a:ln>
                <a:solidFill>
                  <a:srgbClr val="F5F6FA"/>
                </a:solidFill>
                <a:effectLst/>
                <a:uLnTx/>
                <a:uFillTx/>
                <a:latin typeface="Arial Rounded MT Bold" panose="020F0704030504030204" pitchFamily="34" charset="0"/>
                <a:ea typeface="+mn-ea"/>
                <a:cs typeface="+mn-cs"/>
              </a:rPr>
              <a:t>1</a:t>
            </a:r>
            <a:endPar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endParaRPr>
          </a:p>
        </p:txBody>
      </p:sp>
      <p:sp>
        <p:nvSpPr>
          <p:cNvPr id="36" name="TextBox 35">
            <a:extLst>
              <a:ext uri="{FF2B5EF4-FFF2-40B4-BE49-F238E27FC236}">
                <a16:creationId xmlns:a16="http://schemas.microsoft.com/office/drawing/2014/main" id="{251FCD70-BC2C-4881-9AA0-C9ED6880F280}"/>
              </a:ext>
            </a:extLst>
          </p:cNvPr>
          <p:cNvSpPr txBox="1"/>
          <p:nvPr/>
        </p:nvSpPr>
        <p:spPr>
          <a:xfrm>
            <a:off x="8063576" y="3123720"/>
            <a:ext cx="4128424"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err="1">
                <a:ln>
                  <a:noFill/>
                </a:ln>
                <a:solidFill>
                  <a:srgbClr val="00A8FF"/>
                </a:solidFill>
                <a:effectLst/>
                <a:uLnTx/>
                <a:uFillTx/>
                <a:latin typeface="Segoe UI Semibold"/>
                <a:ea typeface="+mn-ea"/>
                <a:cs typeface="+mn-cs"/>
              </a:rPr>
              <a:t>Xây</a:t>
            </a:r>
            <a:r>
              <a:rPr kumimoji="0" lang="en-US" sz="2600" b="0" i="0" u="none" strike="noStrike" kern="0" cap="none" spc="0" normalizeH="0" noProof="0" dirty="0">
                <a:ln>
                  <a:noFill/>
                </a:ln>
                <a:solidFill>
                  <a:srgbClr val="00A8FF"/>
                </a:solidFill>
                <a:effectLst/>
                <a:uLnTx/>
                <a:uFillTx/>
                <a:latin typeface="Segoe UI Semibold"/>
                <a:ea typeface="+mn-ea"/>
                <a:cs typeface="+mn-cs"/>
              </a:rPr>
              <a:t> </a:t>
            </a:r>
            <a:r>
              <a:rPr kumimoji="0" lang="en-US" sz="2600" b="0" i="0" u="none" strike="noStrike" kern="0" cap="none" spc="0" normalizeH="0" noProof="0" dirty="0" err="1">
                <a:ln>
                  <a:noFill/>
                </a:ln>
                <a:solidFill>
                  <a:srgbClr val="00A8FF"/>
                </a:solidFill>
                <a:effectLst/>
                <a:uLnTx/>
                <a:uFillTx/>
                <a:latin typeface="Segoe UI Semibold"/>
                <a:ea typeface="+mn-ea"/>
                <a:cs typeface="+mn-cs"/>
              </a:rPr>
              <a:t>dựng</a:t>
            </a:r>
            <a:r>
              <a:rPr kumimoji="0" lang="en-US" sz="2600" b="0" i="0" u="none" strike="noStrike" kern="0" cap="none" spc="0" normalizeH="0" noProof="0" dirty="0">
                <a:ln>
                  <a:noFill/>
                </a:ln>
                <a:solidFill>
                  <a:srgbClr val="00A8FF"/>
                </a:solidFill>
                <a:effectLst/>
                <a:uLnTx/>
                <a:uFillTx/>
                <a:latin typeface="Segoe UI Semibold"/>
                <a:ea typeface="+mn-ea"/>
                <a:cs typeface="+mn-cs"/>
              </a:rPr>
              <a:t> model </a:t>
            </a:r>
            <a:r>
              <a:rPr kumimoji="0" lang="en-US" sz="2600" b="0" i="0" u="none" strike="noStrike" kern="0" cap="none" spc="0" normalizeH="0" noProof="0" dirty="0" err="1">
                <a:ln>
                  <a:noFill/>
                </a:ln>
                <a:solidFill>
                  <a:srgbClr val="00A8FF"/>
                </a:solidFill>
                <a:effectLst/>
                <a:uLnTx/>
                <a:uFillTx/>
                <a:latin typeface="Segoe UI Semibold"/>
                <a:ea typeface="+mn-ea"/>
                <a:cs typeface="+mn-cs"/>
              </a:rPr>
              <a:t>bằng</a:t>
            </a:r>
            <a:r>
              <a:rPr kumimoji="0" lang="en-US" sz="2600" b="0" i="0" u="none" strike="noStrike" kern="0" cap="none" spc="0" normalizeH="0" noProof="0" dirty="0">
                <a:ln>
                  <a:noFill/>
                </a:ln>
                <a:solidFill>
                  <a:srgbClr val="00A8FF"/>
                </a:solidFill>
                <a:effectLst/>
                <a:uLnTx/>
                <a:uFillTx/>
                <a:latin typeface="Segoe UI Semibold"/>
                <a:ea typeface="+mn-ea"/>
                <a:cs typeface="+mn-cs"/>
              </a:rPr>
              <a:t> CNN</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C7252DBD-87AD-4E3A-B537-717CB8116434}"/>
              </a:ext>
            </a:extLst>
          </p:cNvPr>
          <p:cNvSpPr txBox="1"/>
          <p:nvPr/>
        </p:nvSpPr>
        <p:spPr>
          <a:xfrm>
            <a:off x="8063576" y="3631497"/>
            <a:ext cx="3599726" cy="307777"/>
          </a:xfrm>
          <a:prstGeom prst="rect">
            <a:avLst/>
          </a:prstGeom>
          <a:noFill/>
        </p:spPr>
        <p:txBody>
          <a:bodyPr wrap="square" lIns="0" tIns="0" rIns="0" bIns="0" rtlCol="0">
            <a:spAutoFit/>
          </a:bodyPr>
          <a:lstStyle/>
          <a:p>
            <a:pPr lvl="0">
              <a:defRPr/>
            </a:pPr>
            <a:r>
              <a:rPr lang="vi-VN" sz="2000" kern="0" dirty="0">
                <a:solidFill>
                  <a:srgbClr val="F5F6FA"/>
                </a:solidFill>
              </a:rPr>
              <a:t>Mang lại kết quả tốt hơn</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E10495B2-DD35-4365-AB4B-E9FF8D735817}"/>
              </a:ext>
            </a:extLst>
          </p:cNvPr>
          <p:cNvSpPr txBox="1"/>
          <p:nvPr/>
        </p:nvSpPr>
        <p:spPr>
          <a:xfrm>
            <a:off x="6929257" y="2463569"/>
            <a:ext cx="1134319"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a:ln>
                  <a:noFill/>
                </a:ln>
                <a:solidFill>
                  <a:srgbClr val="F5F6FA"/>
                </a:solidFill>
                <a:effectLst/>
                <a:uLnTx/>
                <a:uFillTx/>
                <a:latin typeface="Arial Rounded MT Bold" panose="020F0704030504030204" pitchFamily="34" charset="0"/>
                <a:ea typeface="+mn-ea"/>
                <a:cs typeface="+mn-cs"/>
              </a:rPr>
              <a:t>2</a:t>
            </a:r>
            <a:endPar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endParaRPr>
          </a:p>
        </p:txBody>
      </p:sp>
      <p:sp>
        <p:nvSpPr>
          <p:cNvPr id="40" name="TextBox 39">
            <a:extLst>
              <a:ext uri="{FF2B5EF4-FFF2-40B4-BE49-F238E27FC236}">
                <a16:creationId xmlns:a16="http://schemas.microsoft.com/office/drawing/2014/main" id="{D4D9BC61-6E49-4CEB-9E2C-880EAC83A3BD}"/>
              </a:ext>
            </a:extLst>
          </p:cNvPr>
          <p:cNvSpPr txBox="1"/>
          <p:nvPr/>
        </p:nvSpPr>
        <p:spPr>
          <a:xfrm>
            <a:off x="4974390" y="5153547"/>
            <a:ext cx="4817588"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kern="0" dirty="0">
                <a:solidFill>
                  <a:srgbClr val="00A8FF"/>
                </a:solidFill>
                <a:latin typeface="Segoe UI Semibold"/>
              </a:rPr>
              <a:t>LÝ DO KHÁC</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AC2451FA-5F24-4C54-853B-D8A14C74627D}"/>
              </a:ext>
            </a:extLst>
          </p:cNvPr>
          <p:cNvSpPr txBox="1"/>
          <p:nvPr/>
        </p:nvSpPr>
        <p:spPr>
          <a:xfrm>
            <a:off x="4974390" y="5723599"/>
            <a:ext cx="5508345"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0" cap="none" spc="0" normalizeH="0" baseline="0" noProof="0" dirty="0" err="1">
                <a:ln>
                  <a:noFill/>
                </a:ln>
                <a:solidFill>
                  <a:srgbClr val="F5F6FA"/>
                </a:solidFill>
                <a:effectLst/>
                <a:uLnTx/>
                <a:uFillTx/>
                <a:latin typeface="Segoe UI Semibold"/>
                <a:ea typeface="+mn-ea"/>
                <a:cs typeface="+mn-cs"/>
              </a:rPr>
              <a:t>Tích</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luỹ</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thêm</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kiến</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thức</a:t>
            </a:r>
            <a:endParaRPr kumimoji="0" lang="en-US" sz="2000" b="0" i="0" u="none" strike="noStrike" kern="0" cap="none" spc="0" normalizeH="0" noProof="0" dirty="0">
              <a:ln>
                <a:noFill/>
              </a:ln>
              <a:solidFill>
                <a:srgbClr val="F5F6FA"/>
              </a:solidFill>
              <a:effectLst/>
              <a:uLnTx/>
              <a:uFillTx/>
              <a:latin typeface="Segoe UI Semibold"/>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2000" kern="0" baseline="0" dirty="0" err="1">
                <a:solidFill>
                  <a:srgbClr val="F5F6FA"/>
                </a:solidFill>
                <a:latin typeface="Segoe UI Semibold"/>
              </a:rPr>
              <a:t>Trải</a:t>
            </a:r>
            <a:r>
              <a:rPr lang="en-US" sz="2000" kern="0" dirty="0">
                <a:solidFill>
                  <a:srgbClr val="F5F6FA"/>
                </a:solidFill>
                <a:latin typeface="Segoe UI Semibold"/>
              </a:rPr>
              <a:t> </a:t>
            </a:r>
            <a:r>
              <a:rPr lang="en-US" sz="2000" kern="0" dirty="0" err="1">
                <a:solidFill>
                  <a:srgbClr val="F5F6FA"/>
                </a:solidFill>
                <a:latin typeface="Segoe UI Semibold"/>
              </a:rPr>
              <a:t>nghiệm</a:t>
            </a:r>
            <a:r>
              <a:rPr lang="en-US" sz="2000" kern="0" dirty="0">
                <a:solidFill>
                  <a:srgbClr val="F5F6FA"/>
                </a:solidFill>
                <a:latin typeface="Segoe UI Semibold"/>
              </a:rPr>
              <a:t> </a:t>
            </a:r>
            <a:r>
              <a:rPr lang="en-US" sz="2000" kern="0" dirty="0" err="1">
                <a:solidFill>
                  <a:srgbClr val="F5F6FA"/>
                </a:solidFill>
                <a:latin typeface="Segoe UI Semibold"/>
              </a:rPr>
              <a:t>trong</a:t>
            </a:r>
            <a:r>
              <a:rPr lang="en-US" sz="2000" kern="0" dirty="0">
                <a:solidFill>
                  <a:srgbClr val="F5F6FA"/>
                </a:solidFill>
                <a:latin typeface="Segoe UI Semibold"/>
              </a:rPr>
              <a:t> </a:t>
            </a:r>
            <a:r>
              <a:rPr lang="en-US" sz="2000" kern="0" dirty="0" err="1">
                <a:solidFill>
                  <a:srgbClr val="F5F6FA"/>
                </a:solidFill>
                <a:latin typeface="Segoe UI Semibold"/>
              </a:rPr>
              <a:t>việc</a:t>
            </a:r>
            <a:r>
              <a:rPr lang="en-US" sz="2000" kern="0" dirty="0">
                <a:solidFill>
                  <a:srgbClr val="F5F6FA"/>
                </a:solidFill>
                <a:latin typeface="Segoe UI Semibold"/>
              </a:rPr>
              <a:t> </a:t>
            </a:r>
            <a:r>
              <a:rPr lang="en-US" sz="2000" kern="0" dirty="0" err="1">
                <a:solidFill>
                  <a:srgbClr val="F5F6FA"/>
                </a:solidFill>
                <a:latin typeface="Segoe UI Semibold"/>
              </a:rPr>
              <a:t>xây</a:t>
            </a:r>
            <a:r>
              <a:rPr lang="en-US" sz="2000" kern="0" dirty="0">
                <a:solidFill>
                  <a:srgbClr val="F5F6FA"/>
                </a:solidFill>
                <a:latin typeface="Segoe UI Semibold"/>
              </a:rPr>
              <a:t> </a:t>
            </a:r>
            <a:r>
              <a:rPr lang="en-US" sz="2000" kern="0" dirty="0" err="1">
                <a:solidFill>
                  <a:srgbClr val="F5F6FA"/>
                </a:solidFill>
                <a:latin typeface="Segoe UI Semibold"/>
              </a:rPr>
              <a:t>dựng</a:t>
            </a:r>
            <a:r>
              <a:rPr lang="en-US" sz="2000" kern="0" dirty="0">
                <a:solidFill>
                  <a:srgbClr val="F5F6FA"/>
                </a:solidFill>
                <a:latin typeface="Segoe UI Semibold"/>
              </a:rPr>
              <a:t> </a:t>
            </a:r>
            <a:r>
              <a:rPr lang="en-US" sz="2000" kern="0" dirty="0" err="1">
                <a:solidFill>
                  <a:srgbClr val="F5F6FA"/>
                </a:solidFill>
                <a:latin typeface="Segoe UI Semibold"/>
              </a:rPr>
              <a:t>và</a:t>
            </a:r>
            <a:r>
              <a:rPr lang="en-US" sz="2000" kern="0" dirty="0">
                <a:solidFill>
                  <a:srgbClr val="F5F6FA"/>
                </a:solidFill>
                <a:latin typeface="Segoe UI Semibold"/>
              </a:rPr>
              <a:t> </a:t>
            </a:r>
            <a:r>
              <a:rPr lang="en-US" sz="2000" kern="0" dirty="0" err="1">
                <a:solidFill>
                  <a:srgbClr val="F5F6FA"/>
                </a:solidFill>
                <a:latin typeface="Segoe UI Semibold"/>
              </a:rPr>
              <a:t>phát</a:t>
            </a:r>
            <a:r>
              <a:rPr lang="en-US" sz="2000" kern="0" dirty="0">
                <a:solidFill>
                  <a:srgbClr val="F5F6FA"/>
                </a:solidFill>
                <a:latin typeface="Segoe UI Semibold"/>
              </a:rPr>
              <a:t> </a:t>
            </a:r>
            <a:r>
              <a:rPr lang="en-US" sz="2000" kern="0" dirty="0" err="1">
                <a:solidFill>
                  <a:srgbClr val="F5F6FA"/>
                </a:solidFill>
                <a:latin typeface="Segoe UI Semibold"/>
              </a:rPr>
              <a:t>triển</a:t>
            </a:r>
            <a:r>
              <a:rPr lang="en-US" sz="2000" kern="0" dirty="0">
                <a:solidFill>
                  <a:srgbClr val="F5F6FA"/>
                </a:solidFill>
                <a:latin typeface="Segoe UI Semibold"/>
              </a:rPr>
              <a:t> </a:t>
            </a:r>
            <a:r>
              <a:rPr lang="en-US" sz="2000" kern="0" dirty="0" err="1">
                <a:solidFill>
                  <a:srgbClr val="F5F6FA"/>
                </a:solidFill>
                <a:latin typeface="Segoe UI Semibold"/>
              </a:rPr>
              <a:t>mô</a:t>
            </a:r>
            <a:r>
              <a:rPr lang="en-US" sz="2000" kern="0" dirty="0">
                <a:solidFill>
                  <a:srgbClr val="F5F6FA"/>
                </a:solidFill>
                <a:latin typeface="Segoe UI Semibold"/>
              </a:rPr>
              <a:t> </a:t>
            </a:r>
            <a:r>
              <a:rPr lang="en-US" sz="2000" kern="0" dirty="0" err="1">
                <a:solidFill>
                  <a:srgbClr val="F5F6FA"/>
                </a:solidFill>
                <a:latin typeface="Segoe UI Semibold"/>
              </a:rPr>
              <a:t>hình</a:t>
            </a:r>
            <a:r>
              <a:rPr lang="en-US" sz="2000" kern="0" dirty="0">
                <a:solidFill>
                  <a:srgbClr val="F5F6FA"/>
                </a:solidFill>
                <a:latin typeface="Segoe UI Semibold"/>
              </a:rPr>
              <a:t> </a:t>
            </a:r>
            <a:r>
              <a:rPr lang="en-US" sz="2000" kern="0" dirty="0" err="1">
                <a:solidFill>
                  <a:srgbClr val="F5F6FA"/>
                </a:solidFill>
                <a:latin typeface="Segoe UI Semibold"/>
              </a:rPr>
              <a:t>cho</a:t>
            </a:r>
            <a:r>
              <a:rPr lang="en-US" sz="2000" kern="0" dirty="0">
                <a:solidFill>
                  <a:srgbClr val="F5F6FA"/>
                </a:solidFill>
                <a:latin typeface="Segoe UI Semibold"/>
              </a:rPr>
              <a:t> </a:t>
            </a:r>
            <a:r>
              <a:rPr lang="en-US" sz="2000" kern="0" dirty="0" err="1">
                <a:solidFill>
                  <a:srgbClr val="F5F6FA"/>
                </a:solidFill>
                <a:latin typeface="Segoe UI Semibold"/>
              </a:rPr>
              <a:t>thiết</a:t>
            </a:r>
            <a:r>
              <a:rPr lang="en-US" sz="2000" kern="0" dirty="0">
                <a:solidFill>
                  <a:srgbClr val="F5F6FA"/>
                </a:solidFill>
                <a:latin typeface="Segoe UI Semibold"/>
              </a:rPr>
              <a:t> </a:t>
            </a:r>
            <a:r>
              <a:rPr lang="en-US" sz="2000" kern="0" dirty="0" err="1">
                <a:solidFill>
                  <a:srgbClr val="F5F6FA"/>
                </a:solidFill>
                <a:latin typeface="Segoe UI Semibold"/>
              </a:rPr>
              <a:t>bị</a:t>
            </a:r>
            <a:r>
              <a:rPr lang="en-US" sz="2000" kern="0" dirty="0">
                <a:solidFill>
                  <a:srgbClr val="F5F6FA"/>
                </a:solidFill>
                <a:latin typeface="Segoe UI Semibold"/>
              </a:rPr>
              <a:t> di </a:t>
            </a:r>
            <a:r>
              <a:rPr lang="en-US" sz="2000" kern="0" dirty="0" err="1">
                <a:solidFill>
                  <a:srgbClr val="F5F6FA"/>
                </a:solidFill>
                <a:latin typeface="Segoe UI Semibold"/>
              </a:rPr>
              <a:t>động</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42" name="TextBox 41">
            <a:extLst>
              <a:ext uri="{FF2B5EF4-FFF2-40B4-BE49-F238E27FC236}">
                <a16:creationId xmlns:a16="http://schemas.microsoft.com/office/drawing/2014/main" id="{DF45B0AC-D6BB-4149-836C-FD9A942F47B0}"/>
              </a:ext>
            </a:extLst>
          </p:cNvPr>
          <p:cNvSpPr txBox="1"/>
          <p:nvPr/>
        </p:nvSpPr>
        <p:spPr>
          <a:xfrm>
            <a:off x="3732230" y="4599910"/>
            <a:ext cx="1735749"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rPr>
              <a:t>3</a:t>
            </a:r>
          </a:p>
        </p:txBody>
      </p:sp>
    </p:spTree>
    <p:extLst>
      <p:ext uri="{BB962C8B-B14F-4D97-AF65-F5344CB8AC3E}">
        <p14:creationId xmlns:p14="http://schemas.microsoft.com/office/powerpoint/2010/main" val="65803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8.33333E-7 2.22222E-6 L -0.29023 -0.31574 " pathEditMode="relative" rAng="0" ptsTypes="AA">
                                      <p:cBhvr>
                                        <p:cTn id="11" dur="750" fill="hold"/>
                                        <p:tgtEl>
                                          <p:spTgt spid="30"/>
                                        </p:tgtEl>
                                        <p:attrNameLst>
                                          <p:attrName>ppt_x</p:attrName>
                                          <p:attrName>ppt_y</p:attrName>
                                        </p:attrNameLst>
                                      </p:cBhvr>
                                      <p:rCtr x="-14518" y="-15787"/>
                                    </p:animMotion>
                                  </p:childTnLst>
                                </p:cTn>
                              </p:par>
                              <p:par>
                                <p:cTn id="12" presetID="6" presetClass="emph" presetSubtype="0" fill="hold" nodeType="withEffect">
                                  <p:stCondLst>
                                    <p:cond delay="0"/>
                                  </p:stCondLst>
                                  <p:childTnLst>
                                    <p:animScale>
                                      <p:cBhvr>
                                        <p:cTn id="13" dur="750" fill="hold"/>
                                        <p:tgtEl>
                                          <p:spTgt spid="30"/>
                                        </p:tgtEl>
                                      </p:cBhvr>
                                      <p:by x="70000" y="70000"/>
                                    </p:animScale>
                                  </p:childTnLst>
                                </p:cTn>
                              </p:par>
                            </p:childTnLst>
                          </p:cTn>
                        </p:par>
                        <p:par>
                          <p:cTn id="14" fill="hold">
                            <p:stCondLst>
                              <p:cond delay="750"/>
                            </p:stCondLst>
                            <p:childTnLst>
                              <p:par>
                                <p:cTn id="15" presetID="2" presetClass="entr" presetSubtype="2" fill="hold" grpId="0" nodeType="afterEffect">
                                  <p:stCondLst>
                                    <p:cond delay="25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700" fill="hold"/>
                                        <p:tgtEl>
                                          <p:spTgt spid="34"/>
                                        </p:tgtEl>
                                        <p:attrNameLst>
                                          <p:attrName>ppt_x</p:attrName>
                                        </p:attrNameLst>
                                      </p:cBhvr>
                                      <p:tavLst>
                                        <p:tav tm="0">
                                          <p:val>
                                            <p:strVal val="1+#ppt_w/2"/>
                                          </p:val>
                                        </p:tav>
                                        <p:tav tm="100000">
                                          <p:val>
                                            <p:strVal val="#ppt_x"/>
                                          </p:val>
                                        </p:tav>
                                      </p:tavLst>
                                    </p:anim>
                                    <p:anim calcmode="lin" valueType="num">
                                      <p:cBhvr additive="base">
                                        <p:cTn id="18" dur="700" fill="hold"/>
                                        <p:tgtEl>
                                          <p:spTgt spid="3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800" fill="hold"/>
                                        <p:tgtEl>
                                          <p:spTgt spid="32"/>
                                        </p:tgtEl>
                                        <p:attrNameLst>
                                          <p:attrName>ppt_x</p:attrName>
                                        </p:attrNameLst>
                                      </p:cBhvr>
                                      <p:tavLst>
                                        <p:tav tm="0">
                                          <p:val>
                                            <p:strVal val="1+#ppt_w/2"/>
                                          </p:val>
                                        </p:tav>
                                        <p:tav tm="100000">
                                          <p:val>
                                            <p:strVal val="#ppt_x"/>
                                          </p:val>
                                        </p:tav>
                                      </p:tavLst>
                                    </p:anim>
                                    <p:anim calcmode="lin" valueType="num">
                                      <p:cBhvr additive="base">
                                        <p:cTn id="22" dur="800" fill="hold"/>
                                        <p:tgtEl>
                                          <p:spTgt spid="3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900" fill="hold"/>
                                        <p:tgtEl>
                                          <p:spTgt spid="33"/>
                                        </p:tgtEl>
                                        <p:attrNameLst>
                                          <p:attrName>ppt_x</p:attrName>
                                        </p:attrNameLst>
                                      </p:cBhvr>
                                      <p:tavLst>
                                        <p:tav tm="0">
                                          <p:val>
                                            <p:strVal val="1+#ppt_w/2"/>
                                          </p:val>
                                        </p:tav>
                                        <p:tav tm="100000">
                                          <p:val>
                                            <p:strVal val="#ppt_x"/>
                                          </p:val>
                                        </p:tav>
                                      </p:tavLst>
                                    </p:anim>
                                    <p:anim calcmode="lin" valueType="num">
                                      <p:cBhvr additive="base">
                                        <p:cTn id="26" dur="900" fill="hold"/>
                                        <p:tgtEl>
                                          <p:spTgt spid="33"/>
                                        </p:tgtEl>
                                        <p:attrNameLst>
                                          <p:attrName>ppt_y</p:attrName>
                                        </p:attrNameLst>
                                      </p:cBhvr>
                                      <p:tavLst>
                                        <p:tav tm="0">
                                          <p:val>
                                            <p:strVal val="#ppt_y"/>
                                          </p:val>
                                        </p:tav>
                                        <p:tav tm="100000">
                                          <p:val>
                                            <p:strVal val="#ppt_y"/>
                                          </p:val>
                                        </p:tav>
                                      </p:tavLst>
                                    </p:anim>
                                  </p:childTnLst>
                                </p:cTn>
                              </p:par>
                            </p:childTnLst>
                          </p:cTn>
                        </p:par>
                        <p:par>
                          <p:cTn id="27" fill="hold">
                            <p:stCondLst>
                              <p:cond delay="1900"/>
                            </p:stCondLst>
                            <p:childTnLst>
                              <p:par>
                                <p:cTn id="28" presetID="2" presetClass="entr" presetSubtype="2"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600" fill="hold"/>
                                        <p:tgtEl>
                                          <p:spTgt spid="38"/>
                                        </p:tgtEl>
                                        <p:attrNameLst>
                                          <p:attrName>ppt_x</p:attrName>
                                        </p:attrNameLst>
                                      </p:cBhvr>
                                      <p:tavLst>
                                        <p:tav tm="0">
                                          <p:val>
                                            <p:strVal val="1+#ppt_w/2"/>
                                          </p:val>
                                        </p:tav>
                                        <p:tav tm="100000">
                                          <p:val>
                                            <p:strVal val="#ppt_x"/>
                                          </p:val>
                                        </p:tav>
                                      </p:tavLst>
                                    </p:anim>
                                    <p:anim calcmode="lin" valueType="num">
                                      <p:cBhvr additive="base">
                                        <p:cTn id="31" dur="600" fill="hold"/>
                                        <p:tgtEl>
                                          <p:spTgt spid="38"/>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800" fill="hold"/>
                                        <p:tgtEl>
                                          <p:spTgt spid="36"/>
                                        </p:tgtEl>
                                        <p:attrNameLst>
                                          <p:attrName>ppt_x</p:attrName>
                                        </p:attrNameLst>
                                      </p:cBhvr>
                                      <p:tavLst>
                                        <p:tav tm="0">
                                          <p:val>
                                            <p:strVal val="1+#ppt_w/2"/>
                                          </p:val>
                                        </p:tav>
                                        <p:tav tm="100000">
                                          <p:val>
                                            <p:strVal val="#ppt_x"/>
                                          </p:val>
                                        </p:tav>
                                      </p:tavLst>
                                    </p:anim>
                                    <p:anim calcmode="lin" valueType="num">
                                      <p:cBhvr additive="base">
                                        <p:cTn id="35" dur="8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900" fill="hold"/>
                                        <p:tgtEl>
                                          <p:spTgt spid="37"/>
                                        </p:tgtEl>
                                        <p:attrNameLst>
                                          <p:attrName>ppt_x</p:attrName>
                                        </p:attrNameLst>
                                      </p:cBhvr>
                                      <p:tavLst>
                                        <p:tav tm="0">
                                          <p:val>
                                            <p:strVal val="1+#ppt_w/2"/>
                                          </p:val>
                                        </p:tav>
                                        <p:tav tm="100000">
                                          <p:val>
                                            <p:strVal val="#ppt_x"/>
                                          </p:val>
                                        </p:tav>
                                      </p:tavLst>
                                    </p:anim>
                                    <p:anim calcmode="lin" valueType="num">
                                      <p:cBhvr additive="base">
                                        <p:cTn id="39" dur="9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2800"/>
                            </p:stCondLst>
                            <p:childTnLst>
                              <p:par>
                                <p:cTn id="41" presetID="2" presetClass="entr" presetSubtype="2"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1+#ppt_w/2"/>
                                          </p:val>
                                        </p:tav>
                                        <p:tav tm="100000">
                                          <p:val>
                                            <p:strVal val="#ppt_x"/>
                                          </p:val>
                                        </p:tav>
                                      </p:tavLst>
                                    </p:anim>
                                    <p:anim calcmode="lin" valueType="num">
                                      <p:cBhvr additive="base">
                                        <p:cTn id="44" dur="50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700" fill="hold"/>
                                        <p:tgtEl>
                                          <p:spTgt spid="40"/>
                                        </p:tgtEl>
                                        <p:attrNameLst>
                                          <p:attrName>ppt_x</p:attrName>
                                        </p:attrNameLst>
                                      </p:cBhvr>
                                      <p:tavLst>
                                        <p:tav tm="0">
                                          <p:val>
                                            <p:strVal val="1+#ppt_w/2"/>
                                          </p:val>
                                        </p:tav>
                                        <p:tav tm="100000">
                                          <p:val>
                                            <p:strVal val="#ppt_x"/>
                                          </p:val>
                                        </p:tav>
                                      </p:tavLst>
                                    </p:anim>
                                    <p:anim calcmode="lin" valueType="num">
                                      <p:cBhvr additive="base">
                                        <p:cTn id="48" dur="7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800" fill="hold"/>
                                        <p:tgtEl>
                                          <p:spTgt spid="41"/>
                                        </p:tgtEl>
                                        <p:attrNameLst>
                                          <p:attrName>ppt_x</p:attrName>
                                        </p:attrNameLst>
                                      </p:cBhvr>
                                      <p:tavLst>
                                        <p:tav tm="0">
                                          <p:val>
                                            <p:strVal val="1+#ppt_w/2"/>
                                          </p:val>
                                        </p:tav>
                                        <p:tav tm="100000">
                                          <p:val>
                                            <p:strVal val="#ppt_x"/>
                                          </p:val>
                                        </p:tav>
                                      </p:tavLst>
                                    </p:anim>
                                    <p:anim calcmode="lin" valueType="num">
                                      <p:cBhvr additive="base">
                                        <p:cTn id="5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p:bldP spid="38" grpId="0"/>
      <p:bldP spid="40" grpId="0"/>
      <p:bldP spid="41"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4501" y="734443"/>
            <a:ext cx="5534784" cy="831822"/>
          </a:xfrm>
        </p:spPr>
        <p:txBody>
          <a:bodyPr>
            <a:normAutofit fontScale="90000"/>
          </a:bodyPr>
          <a:lstStyle/>
          <a:p>
            <a:pPr algn="ctr"/>
            <a:r>
              <a:rPr lang="en-US" dirty="0" err="1"/>
              <a:t>Cấu</a:t>
            </a:r>
            <a:r>
              <a:rPr lang="en-US" dirty="0"/>
              <a:t> </a:t>
            </a:r>
            <a:r>
              <a:rPr lang="en-US" dirty="0" err="1"/>
              <a:t>trúc</a:t>
            </a:r>
            <a:r>
              <a:rPr lang="vi-VN" dirty="0"/>
              <a:t> </a:t>
            </a:r>
            <a:r>
              <a:rPr lang="en-US" dirty="0" err="1"/>
              <a:t>của</a:t>
            </a:r>
            <a:r>
              <a:rPr lang="en-US" dirty="0"/>
              <a:t> </a:t>
            </a:r>
            <a:r>
              <a:rPr lang="en-US" dirty="0" err="1"/>
              <a:t>hệ</a:t>
            </a:r>
            <a:r>
              <a:rPr lang="en-US" dirty="0"/>
              <a:t> </a:t>
            </a:r>
            <a:r>
              <a:rPr lang="en-US" dirty="0" err="1"/>
              <a:t>thống</a:t>
            </a:r>
            <a:endParaRPr lang="en-US" b="1" dirty="0"/>
          </a:p>
        </p:txBody>
      </p:sp>
      <p:sp>
        <p:nvSpPr>
          <p:cNvPr id="11" name="Title 14"/>
          <p:cNvSpPr txBox="1">
            <a:spLocks/>
          </p:cNvSpPr>
          <p:nvPr/>
        </p:nvSpPr>
        <p:spPr>
          <a:xfrm>
            <a:off x="113949" y="102216"/>
            <a:ext cx="2302144" cy="8318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vi-VN" sz="1600" b="1" i="0" u="none" strike="noStrike" kern="1200" cap="none" spc="0" normalizeH="0" baseline="0" noProof="0">
                <a:ln>
                  <a:noFill/>
                </a:ln>
                <a:solidFill>
                  <a:prstClr val="white"/>
                </a:solidFill>
                <a:effectLst/>
                <a:uLnTx/>
                <a:uFillTx/>
                <a:latin typeface="Hind"/>
                <a:ea typeface="+mj-ea"/>
                <a:cs typeface="+mj-cs"/>
              </a:rPr>
              <a:t>Green Impact</a:t>
            </a:r>
            <a:endParaRPr kumimoji="0" lang="en-US" sz="1600" b="1" i="0" u="none" strike="noStrike" kern="1200" cap="none" spc="0" normalizeH="0" baseline="0" noProof="0" dirty="0">
              <a:ln>
                <a:noFill/>
              </a:ln>
              <a:solidFill>
                <a:prstClr val="white"/>
              </a:solidFill>
              <a:effectLst/>
              <a:uLnTx/>
              <a:uFillTx/>
              <a:latin typeface="Hind"/>
              <a:ea typeface="+mj-ea"/>
              <a:cs typeface="+mj-cs"/>
            </a:endParaRPr>
          </a:p>
        </p:txBody>
      </p:sp>
      <p:sp>
        <p:nvSpPr>
          <p:cNvPr id="12" name="Rectangle 11"/>
          <p:cNvSpPr/>
          <p:nvPr/>
        </p:nvSpPr>
        <p:spPr>
          <a:xfrm>
            <a:off x="4994140" y="1833251"/>
            <a:ext cx="2203721" cy="553026"/>
          </a:xfrm>
          <a:prstGeom prst="rect">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vi-VN" sz="1800" b="1" i="0" u="none" strike="noStrike" kern="1200" cap="none" spc="0" normalizeH="0" baseline="0" noProof="0">
                <a:ln>
                  <a:noFill/>
                </a:ln>
                <a:solidFill>
                  <a:srgbClr val="FFFFFF"/>
                </a:solidFill>
                <a:effectLst/>
                <a:uLnTx/>
                <a:uFillTx/>
                <a:latin typeface="Hind"/>
                <a:ea typeface="+mn-ea"/>
                <a:cs typeface="+mn-cs"/>
              </a:rPr>
              <a:t>Bố</a:t>
            </a:r>
            <a:r>
              <a:rPr kumimoji="0" lang="vi-VN" sz="1800" b="1" i="0" u="none" strike="noStrike" kern="1200" cap="none" spc="0" normalizeH="0" noProof="0">
                <a:ln>
                  <a:noFill/>
                </a:ln>
                <a:solidFill>
                  <a:srgbClr val="FFFFFF"/>
                </a:solidFill>
                <a:effectLst/>
                <a:uLnTx/>
                <a:uFillTx/>
                <a:latin typeface="Hind"/>
                <a:ea typeface="+mn-ea"/>
                <a:cs typeface="+mn-cs"/>
              </a:rPr>
              <a:t> Cục</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sp>
        <p:nvSpPr>
          <p:cNvPr id="13" name="Rectangle 12"/>
          <p:cNvSpPr/>
          <p:nvPr/>
        </p:nvSpPr>
        <p:spPr>
          <a:xfrm>
            <a:off x="1056518" y="2662602"/>
            <a:ext cx="3418664" cy="738579"/>
          </a:xfrm>
          <a:prstGeom prst="rect">
            <a:avLst/>
          </a:prstGeom>
          <a:solidFill>
            <a:schemeClr val="tx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lang="vi-VN" b="1" dirty="0">
                <a:solidFill>
                  <a:srgbClr val="FFFFFF"/>
                </a:solidFill>
                <a:latin typeface="Hind"/>
              </a:rPr>
              <a:t>Backend</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sp>
        <p:nvSpPr>
          <p:cNvPr id="15" name="Rectangle 14"/>
          <p:cNvSpPr/>
          <p:nvPr/>
        </p:nvSpPr>
        <p:spPr>
          <a:xfrm>
            <a:off x="7462617" y="2662602"/>
            <a:ext cx="3418664" cy="738579"/>
          </a:xfrm>
          <a:prstGeom prst="rect">
            <a:avLst/>
          </a:prstGeom>
          <a:solidFill>
            <a:schemeClr val="tx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vi-VN" sz="1800" b="1" i="0" u="none" strike="noStrike" kern="1200" cap="none" spc="0" normalizeH="0" baseline="0" noProof="0" dirty="0">
                <a:ln>
                  <a:noFill/>
                </a:ln>
                <a:solidFill>
                  <a:srgbClr val="FFFFFF"/>
                </a:solidFill>
                <a:effectLst/>
                <a:uLnTx/>
                <a:uFillTx/>
                <a:latin typeface="Hind"/>
                <a:ea typeface="+mn-ea"/>
                <a:cs typeface="+mn-cs"/>
              </a:rPr>
              <a:t>Frontend</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cxnSp>
        <p:nvCxnSpPr>
          <p:cNvPr id="17" name="Elbow Connector 11"/>
          <p:cNvCxnSpPr>
            <a:cxnSpLocks/>
            <a:endCxn id="13" idx="0"/>
          </p:cNvCxnSpPr>
          <p:nvPr/>
        </p:nvCxnSpPr>
        <p:spPr>
          <a:xfrm rot="10800000" flipV="1">
            <a:off x="2765850" y="2073122"/>
            <a:ext cx="2228290" cy="589480"/>
          </a:xfrm>
          <a:prstGeom prst="bentConnector2">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 name="Elbow Connector 13"/>
          <p:cNvCxnSpPr>
            <a:cxnSpLocks/>
            <a:stCxn id="12" idx="3"/>
            <a:endCxn id="15" idx="0"/>
          </p:cNvCxnSpPr>
          <p:nvPr/>
        </p:nvCxnSpPr>
        <p:spPr>
          <a:xfrm>
            <a:off x="7197861" y="2109764"/>
            <a:ext cx="1974088" cy="552838"/>
          </a:xfrm>
          <a:prstGeom prst="bentConnector2">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7F79DDE-A1FA-4A8B-B9FE-5E83E81E10FC}"/>
              </a:ext>
            </a:extLst>
          </p:cNvPr>
          <p:cNvPicPr>
            <a:picLocks noChangeAspect="1"/>
          </p:cNvPicPr>
          <p:nvPr/>
        </p:nvPicPr>
        <p:blipFill>
          <a:blip r:embed="rId2"/>
          <a:stretch>
            <a:fillRect/>
          </a:stretch>
        </p:blipFill>
        <p:spPr>
          <a:xfrm>
            <a:off x="6583617" y="3355038"/>
            <a:ext cx="4886627" cy="3044859"/>
          </a:xfrm>
          <a:prstGeom prst="rect">
            <a:avLst/>
          </a:prstGeom>
        </p:spPr>
      </p:pic>
      <p:pic>
        <p:nvPicPr>
          <p:cNvPr id="7" name="Picture 6">
            <a:extLst>
              <a:ext uri="{FF2B5EF4-FFF2-40B4-BE49-F238E27FC236}">
                <a16:creationId xmlns:a16="http://schemas.microsoft.com/office/drawing/2014/main" id="{CDB8995F-63BB-4035-B6AD-F88CBA7C090E}"/>
              </a:ext>
            </a:extLst>
          </p:cNvPr>
          <p:cNvPicPr>
            <a:picLocks noChangeAspect="1"/>
          </p:cNvPicPr>
          <p:nvPr/>
        </p:nvPicPr>
        <p:blipFill>
          <a:blip r:embed="rId3"/>
          <a:stretch>
            <a:fillRect/>
          </a:stretch>
        </p:blipFill>
        <p:spPr>
          <a:xfrm>
            <a:off x="39278" y="3355038"/>
            <a:ext cx="5591756" cy="3257915"/>
          </a:xfrm>
          <a:prstGeom prst="rect">
            <a:avLst/>
          </a:prstGeom>
        </p:spPr>
      </p:pic>
    </p:spTree>
    <p:extLst>
      <p:ext uri="{BB962C8B-B14F-4D97-AF65-F5344CB8AC3E}">
        <p14:creationId xmlns:p14="http://schemas.microsoft.com/office/powerpoint/2010/main" val="1868092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22" presetClass="entr" presetSubtype="1"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par>
                                <p:cTn id="13" presetID="22" presetClass="entr" presetSubtype="1"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6628E2-21BD-FD43-82E1-67B004C8DF9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err="1">
                <a:solidFill>
                  <a:schemeClr val="tx1"/>
                </a:solidFill>
                <a:latin typeface="Arial Hebrew Scholar" pitchFamily="2" charset="-79"/>
                <a:cs typeface="Arial Hebrew Scholar" pitchFamily="2" charset="-79"/>
              </a:rPr>
              <a:t>Kiến</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trúc</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phần</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mềm</a:t>
            </a:r>
            <a:endParaRPr lang="en-US" sz="7200" kern="1200" dirty="0">
              <a:solidFill>
                <a:schemeClr val="tx1"/>
              </a:solidFill>
              <a:latin typeface="Arial Hebrew Scholar" pitchFamily="2" charset="-79"/>
              <a:cs typeface="Arial Hebrew Scholar" pitchFamily="2" charset="-79"/>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7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4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92B93-5EF3-9E42-B13F-63B20B33B38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TÓM TẮT QUÁ TRÌNH BUILD MODEL</a:t>
            </a:r>
          </a:p>
        </p:txBody>
      </p:sp>
      <p:pic>
        <p:nvPicPr>
          <p:cNvPr id="4" name="Picture 3">
            <a:extLst>
              <a:ext uri="{FF2B5EF4-FFF2-40B4-BE49-F238E27FC236}">
                <a16:creationId xmlns:a16="http://schemas.microsoft.com/office/drawing/2014/main" id="{50AD612C-755E-1F4A-AA77-85A2B48A49A5}"/>
              </a:ext>
            </a:extLst>
          </p:cNvPr>
          <p:cNvPicPr>
            <a:picLocks noChangeAspect="1"/>
          </p:cNvPicPr>
          <p:nvPr/>
        </p:nvPicPr>
        <p:blipFill>
          <a:blip r:embed="rId2"/>
          <a:stretch>
            <a:fillRect/>
          </a:stretch>
        </p:blipFill>
        <p:spPr>
          <a:xfrm>
            <a:off x="4038600" y="1225920"/>
            <a:ext cx="7188199" cy="4402771"/>
          </a:xfrm>
          <a:prstGeom prst="rect">
            <a:avLst/>
          </a:prstGeom>
        </p:spPr>
      </p:pic>
    </p:spTree>
    <p:extLst>
      <p:ext uri="{BB962C8B-B14F-4D97-AF65-F5344CB8AC3E}">
        <p14:creationId xmlns:p14="http://schemas.microsoft.com/office/powerpoint/2010/main" val="215846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78CF9C2-5EC0-3F49-BD97-21206E2DEF47}"/>
              </a:ext>
            </a:extLst>
          </p:cNvPr>
          <p:cNvPicPr>
            <a:picLocks noChangeAspect="1"/>
          </p:cNvPicPr>
          <p:nvPr/>
        </p:nvPicPr>
        <p:blipFill>
          <a:blip r:embed="rId2"/>
          <a:stretch>
            <a:fillRect/>
          </a:stretch>
        </p:blipFill>
        <p:spPr>
          <a:xfrm>
            <a:off x="867187" y="205237"/>
            <a:ext cx="10772172" cy="2345489"/>
          </a:xfrm>
          <a:prstGeom prst="rect">
            <a:avLst/>
          </a:prstGeom>
        </p:spPr>
      </p:pic>
      <p:pic>
        <p:nvPicPr>
          <p:cNvPr id="16" name="Picture 15">
            <a:extLst>
              <a:ext uri="{FF2B5EF4-FFF2-40B4-BE49-F238E27FC236}">
                <a16:creationId xmlns:a16="http://schemas.microsoft.com/office/drawing/2014/main" id="{770BEDD4-4685-5742-8C1B-C5B6D2553AD2}"/>
              </a:ext>
            </a:extLst>
          </p:cNvPr>
          <p:cNvPicPr>
            <a:picLocks noChangeAspect="1"/>
          </p:cNvPicPr>
          <p:nvPr/>
        </p:nvPicPr>
        <p:blipFill>
          <a:blip r:embed="rId3"/>
          <a:stretch>
            <a:fillRect/>
          </a:stretch>
        </p:blipFill>
        <p:spPr>
          <a:xfrm>
            <a:off x="2456338" y="2550725"/>
            <a:ext cx="7279324" cy="4102040"/>
          </a:xfrm>
          <a:prstGeom prst="rect">
            <a:avLst/>
          </a:prstGeom>
        </p:spPr>
      </p:pic>
    </p:spTree>
    <p:extLst>
      <p:ext uri="{BB962C8B-B14F-4D97-AF65-F5344CB8AC3E}">
        <p14:creationId xmlns:p14="http://schemas.microsoft.com/office/powerpoint/2010/main" val="291465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10;&#10;Description automatically generated">
            <a:extLst>
              <a:ext uri="{FF2B5EF4-FFF2-40B4-BE49-F238E27FC236}">
                <a16:creationId xmlns:a16="http://schemas.microsoft.com/office/drawing/2014/main" id="{58C0FB79-FC9C-3848-9128-2628EF224F5A}"/>
              </a:ext>
            </a:extLst>
          </p:cNvPr>
          <p:cNvPicPr>
            <a:picLocks noChangeAspect="1"/>
          </p:cNvPicPr>
          <p:nvPr/>
        </p:nvPicPr>
        <p:blipFill>
          <a:blip r:embed="rId2"/>
          <a:stretch>
            <a:fillRect/>
          </a:stretch>
        </p:blipFill>
        <p:spPr>
          <a:xfrm>
            <a:off x="476586" y="1142036"/>
            <a:ext cx="5403373" cy="4521843"/>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CBCAA957-BA17-5946-BFC1-B26E214B280D}"/>
              </a:ext>
            </a:extLst>
          </p:cNvPr>
          <p:cNvPicPr>
            <a:picLocks noChangeAspect="1"/>
          </p:cNvPicPr>
          <p:nvPr/>
        </p:nvPicPr>
        <p:blipFill>
          <a:blip r:embed="rId3"/>
          <a:stretch>
            <a:fillRect/>
          </a:stretch>
        </p:blipFill>
        <p:spPr>
          <a:xfrm>
            <a:off x="6312044" y="1142037"/>
            <a:ext cx="5557699" cy="4521843"/>
          </a:xfrm>
          <a:prstGeom prst="rect">
            <a:avLst/>
          </a:prstGeom>
        </p:spPr>
      </p:pic>
    </p:spTree>
    <p:extLst>
      <p:ext uri="{BB962C8B-B14F-4D97-AF65-F5344CB8AC3E}">
        <p14:creationId xmlns:p14="http://schemas.microsoft.com/office/powerpoint/2010/main" val="182647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직사각형 113">
            <a:extLst>
              <a:ext uri="{FF2B5EF4-FFF2-40B4-BE49-F238E27FC236}">
                <a16:creationId xmlns:a16="http://schemas.microsoft.com/office/drawing/2014/main" id="{4FABAA53-7009-3746-AAC2-DB8EC29C81DC}"/>
              </a:ext>
            </a:extLst>
          </p:cNvPr>
          <p:cNvSpPr>
            <a:spLocks noChangeArrowheads="1"/>
          </p:cNvSpPr>
          <p:nvPr/>
        </p:nvSpPr>
        <p:spPr bwMode="auto">
          <a:xfrm>
            <a:off x="1489934" y="1758557"/>
            <a:ext cx="1350455" cy="58477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3200" b="1" dirty="0">
                <a:solidFill>
                  <a:schemeClr val="accent6"/>
                </a:solidFill>
                <a:cs typeface="Arial" charset="0"/>
              </a:rPr>
              <a:t>3988</a:t>
            </a:r>
            <a:endParaRPr lang="ko-KR" altLang="en-US" sz="3200" b="1" dirty="0">
              <a:solidFill>
                <a:schemeClr val="accent6"/>
              </a:solidFill>
            </a:endParaRPr>
          </a:p>
        </p:txBody>
      </p:sp>
      <p:sp>
        <p:nvSpPr>
          <p:cNvPr id="94" name="직사각형 113">
            <a:extLst>
              <a:ext uri="{FF2B5EF4-FFF2-40B4-BE49-F238E27FC236}">
                <a16:creationId xmlns:a16="http://schemas.microsoft.com/office/drawing/2014/main" id="{5E099316-4619-7846-BEEA-15B0983D83F7}"/>
              </a:ext>
            </a:extLst>
          </p:cNvPr>
          <p:cNvSpPr>
            <a:spLocks noChangeArrowheads="1"/>
          </p:cNvSpPr>
          <p:nvPr/>
        </p:nvSpPr>
        <p:spPr bwMode="auto">
          <a:xfrm>
            <a:off x="7009809" y="1940699"/>
            <a:ext cx="1350455" cy="58477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3200" b="1" dirty="0">
                <a:solidFill>
                  <a:schemeClr val="accent2"/>
                </a:solidFill>
                <a:cs typeface="Arial" charset="0"/>
              </a:rPr>
              <a:t>797</a:t>
            </a:r>
            <a:endParaRPr lang="ko-KR" altLang="en-US" sz="3200" b="1" dirty="0">
              <a:solidFill>
                <a:schemeClr val="accent2"/>
              </a:solidFill>
            </a:endParaRPr>
          </a:p>
        </p:txBody>
      </p:sp>
      <p:sp>
        <p:nvSpPr>
          <p:cNvPr id="95" name="직사각형 113">
            <a:extLst>
              <a:ext uri="{FF2B5EF4-FFF2-40B4-BE49-F238E27FC236}">
                <a16:creationId xmlns:a16="http://schemas.microsoft.com/office/drawing/2014/main" id="{FB03B7C0-5129-0649-8B99-5EDF65C558C1}"/>
              </a:ext>
            </a:extLst>
          </p:cNvPr>
          <p:cNvSpPr>
            <a:spLocks noChangeArrowheads="1"/>
          </p:cNvSpPr>
          <p:nvPr/>
        </p:nvSpPr>
        <p:spPr bwMode="auto">
          <a:xfrm>
            <a:off x="4259493" y="3807923"/>
            <a:ext cx="1350455" cy="58477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3200" b="1" dirty="0">
                <a:solidFill>
                  <a:schemeClr val="accent3"/>
                </a:solidFill>
                <a:cs typeface="Arial" charset="0"/>
              </a:rPr>
              <a:t>3191</a:t>
            </a:r>
            <a:endParaRPr lang="ko-KR" altLang="en-US" sz="3200" b="1" dirty="0">
              <a:solidFill>
                <a:schemeClr val="accent3"/>
              </a:solidFill>
            </a:endParaRPr>
          </a:p>
        </p:txBody>
      </p:sp>
      <p:grpSp>
        <p:nvGrpSpPr>
          <p:cNvPr id="102" name="Group 101">
            <a:extLst>
              <a:ext uri="{FF2B5EF4-FFF2-40B4-BE49-F238E27FC236}">
                <a16:creationId xmlns:a16="http://schemas.microsoft.com/office/drawing/2014/main" id="{2D435942-4B2C-2A4D-8EA2-B01F253F6CCD}"/>
              </a:ext>
            </a:extLst>
          </p:cNvPr>
          <p:cNvGrpSpPr/>
          <p:nvPr/>
        </p:nvGrpSpPr>
        <p:grpSpPr>
          <a:xfrm>
            <a:off x="777492" y="3874735"/>
            <a:ext cx="2784000" cy="1213341"/>
            <a:chOff x="1829656" y="4544277"/>
            <a:chExt cx="2691170" cy="799252"/>
          </a:xfrm>
        </p:grpSpPr>
        <p:sp>
          <p:nvSpPr>
            <p:cNvPr id="103" name="TextBox 102">
              <a:extLst>
                <a:ext uri="{FF2B5EF4-FFF2-40B4-BE49-F238E27FC236}">
                  <a16:creationId xmlns:a16="http://schemas.microsoft.com/office/drawing/2014/main" id="{19B90F30-ABD5-4946-B982-9B4DBA506415}"/>
                </a:ext>
              </a:extLst>
            </p:cNvPr>
            <p:cNvSpPr txBox="1"/>
            <p:nvPr/>
          </p:nvSpPr>
          <p:spPr>
            <a:xfrm>
              <a:off x="1829656" y="4836683"/>
              <a:ext cx="2691170" cy="506846"/>
            </a:xfrm>
            <a:prstGeom prst="rect">
              <a:avLst/>
            </a:prstGeom>
            <a:noFill/>
          </p:spPr>
          <p:txBody>
            <a:bodyPr wrap="square" rtlCol="0">
              <a:spAutoFit/>
            </a:bodyPr>
            <a:lstStyle/>
            <a:p>
              <a:pPr marL="228594" indent="-228594">
                <a:buFontTx/>
                <a:buChar char="-"/>
              </a:pP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Định</a:t>
              </a: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 </a:t>
              </a: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dạng</a:t>
              </a: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 jpg, </a:t>
              </a: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png</a:t>
              </a:r>
              <a:endParaRPr lang="en-US" altLang="ko-KR" sz="2200" dirty="0">
                <a:solidFill>
                  <a:schemeClr val="accent6">
                    <a:lumMod val="75000"/>
                  </a:schemeClr>
                </a:solidFill>
                <a:latin typeface="Times New Roman" panose="02020603050405020304" pitchFamily="18" charset="0"/>
                <a:cs typeface="Times New Roman" panose="02020603050405020304" pitchFamily="18" charset="0"/>
              </a:endParaRPr>
            </a:p>
            <a:p>
              <a:pPr marL="228594" indent="-228594">
                <a:buFontTx/>
                <a:buChar char="-"/>
              </a:pP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Kích</a:t>
              </a: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 </a:t>
              </a: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cỡ</a:t>
              </a:r>
              <a:r>
                <a:rPr lang="en-US" altLang="ko-KR" sz="2200">
                  <a:solidFill>
                    <a:schemeClr val="accent6">
                      <a:lumMod val="75000"/>
                    </a:schemeClr>
                  </a:solidFill>
                  <a:latin typeface="Times New Roman" panose="02020603050405020304" pitchFamily="18" charset="0"/>
                  <a:cs typeface="Times New Roman" panose="02020603050405020304" pitchFamily="18" charset="0"/>
                </a:rPr>
                <a:t>: 150x150</a:t>
              </a:r>
              <a:endParaRPr lang="en-US" altLang="ko-KR" sz="22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04" name="TextBox 103">
              <a:extLst>
                <a:ext uri="{FF2B5EF4-FFF2-40B4-BE49-F238E27FC236}">
                  <a16:creationId xmlns:a16="http://schemas.microsoft.com/office/drawing/2014/main" id="{A9AA6F4E-98BD-BA4E-A244-A3D063D9A2A4}"/>
                </a:ext>
              </a:extLst>
            </p:cNvPr>
            <p:cNvSpPr txBox="1"/>
            <p:nvPr/>
          </p:nvSpPr>
          <p:spPr>
            <a:xfrm>
              <a:off x="1829656" y="4544277"/>
              <a:ext cx="2691170" cy="277034"/>
            </a:xfrm>
            <a:prstGeom prst="rect">
              <a:avLst/>
            </a:prstGeom>
            <a:noFill/>
          </p:spPr>
          <p:txBody>
            <a:bodyPr wrap="square" rtlCol="0" anchor="ctr">
              <a:spAutoFit/>
            </a:bodyPr>
            <a:lstStyle/>
            <a:p>
              <a:pPr algn="ctr"/>
              <a:r>
                <a:rPr lang="en-US" altLang="ko-KR" sz="2133" b="1" dirty="0" err="1">
                  <a:solidFill>
                    <a:schemeClr val="accent6">
                      <a:lumMod val="50000"/>
                    </a:schemeClr>
                  </a:solidFill>
                  <a:cs typeface="Arial" pitchFamily="34" charset="0"/>
                </a:rPr>
                <a:t>Dữ</a:t>
              </a:r>
              <a:r>
                <a:rPr lang="en-US" altLang="ko-KR" sz="2133" b="1" dirty="0">
                  <a:solidFill>
                    <a:schemeClr val="accent6">
                      <a:lumMod val="50000"/>
                    </a:schemeClr>
                  </a:solidFill>
                  <a:cs typeface="Arial" pitchFamily="34" charset="0"/>
                </a:rPr>
                <a:t> </a:t>
              </a:r>
              <a:r>
                <a:rPr lang="en-US" altLang="ko-KR" sz="2133" b="1" dirty="0" err="1">
                  <a:solidFill>
                    <a:schemeClr val="accent6">
                      <a:lumMod val="50000"/>
                    </a:schemeClr>
                  </a:solidFill>
                  <a:cs typeface="Arial" pitchFamily="34" charset="0"/>
                </a:rPr>
                <a:t>liệu</a:t>
              </a:r>
              <a:r>
                <a:rPr lang="en-US" altLang="ko-KR" sz="2133" b="1" dirty="0">
                  <a:solidFill>
                    <a:schemeClr val="accent6">
                      <a:lumMod val="50000"/>
                    </a:schemeClr>
                  </a:solidFill>
                  <a:cs typeface="Arial" pitchFamily="34" charset="0"/>
                </a:rPr>
                <a:t> crawl </a:t>
              </a:r>
              <a:r>
                <a:rPr lang="en-US" altLang="ko-KR" sz="2133" b="1" dirty="0" err="1">
                  <a:solidFill>
                    <a:schemeClr val="accent6">
                      <a:lumMod val="50000"/>
                    </a:schemeClr>
                  </a:solidFill>
                  <a:cs typeface="Arial" pitchFamily="34" charset="0"/>
                </a:rPr>
                <a:t>về</a:t>
              </a:r>
              <a:endParaRPr lang="ko-KR" altLang="en-US" sz="2133" b="1" dirty="0">
                <a:solidFill>
                  <a:schemeClr val="accent6">
                    <a:lumMod val="50000"/>
                  </a:schemeClr>
                </a:solidFill>
                <a:cs typeface="Arial" pitchFamily="34" charset="0"/>
              </a:endParaRPr>
            </a:p>
          </p:txBody>
        </p:sp>
      </p:grpSp>
      <p:grpSp>
        <p:nvGrpSpPr>
          <p:cNvPr id="3" name="Group 2">
            <a:extLst>
              <a:ext uri="{FF2B5EF4-FFF2-40B4-BE49-F238E27FC236}">
                <a16:creationId xmlns:a16="http://schemas.microsoft.com/office/drawing/2014/main" id="{3A5DA358-1C05-8943-9F23-C0DE7CB084E8}"/>
              </a:ext>
            </a:extLst>
          </p:cNvPr>
          <p:cNvGrpSpPr/>
          <p:nvPr/>
        </p:nvGrpSpPr>
        <p:grpSpPr>
          <a:xfrm>
            <a:off x="-2978660" y="2628820"/>
            <a:ext cx="2784000" cy="1040717"/>
            <a:chOff x="2648644" y="1989024"/>
            <a:chExt cx="2088000" cy="780538"/>
          </a:xfrm>
        </p:grpSpPr>
        <p:sp>
          <p:nvSpPr>
            <p:cNvPr id="85" name="Chevron 27">
              <a:extLst>
                <a:ext uri="{FF2B5EF4-FFF2-40B4-BE49-F238E27FC236}">
                  <a16:creationId xmlns:a16="http://schemas.microsoft.com/office/drawing/2014/main" id="{461DF9DD-6B55-7347-A0B8-289E27DCBDF7}"/>
                </a:ext>
              </a:extLst>
            </p:cNvPr>
            <p:cNvSpPr/>
            <p:nvPr/>
          </p:nvSpPr>
          <p:spPr>
            <a:xfrm>
              <a:off x="2648644" y="2181330"/>
              <a:ext cx="2088000" cy="390420"/>
            </a:xfrm>
            <a:prstGeom prst="chevron">
              <a:avLst>
                <a:gd name="adj" fmla="val 3992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90" name="Oval 89">
              <a:extLst>
                <a:ext uri="{FF2B5EF4-FFF2-40B4-BE49-F238E27FC236}">
                  <a16:creationId xmlns:a16="http://schemas.microsoft.com/office/drawing/2014/main" id="{82B0A787-AB23-E644-A4DC-6BB18A3ED255}"/>
                </a:ext>
              </a:extLst>
            </p:cNvPr>
            <p:cNvSpPr/>
            <p:nvPr/>
          </p:nvSpPr>
          <p:spPr>
            <a:xfrm>
              <a:off x="3305128" y="1989024"/>
              <a:ext cx="775032" cy="77503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pic>
          <p:nvPicPr>
            <p:cNvPr id="112" name="Graphic 111" descr="Surgical mask outline">
              <a:extLst>
                <a:ext uri="{FF2B5EF4-FFF2-40B4-BE49-F238E27FC236}">
                  <a16:creationId xmlns:a16="http://schemas.microsoft.com/office/drawing/2014/main" id="{ED5A1D5F-3372-E340-929C-7595EA184C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2452" y="2053149"/>
              <a:ext cx="716413" cy="716413"/>
            </a:xfrm>
            <a:prstGeom prst="rect">
              <a:avLst/>
            </a:prstGeom>
          </p:spPr>
        </p:pic>
      </p:grpSp>
      <p:grpSp>
        <p:nvGrpSpPr>
          <p:cNvPr id="2" name="Group 1">
            <a:extLst>
              <a:ext uri="{FF2B5EF4-FFF2-40B4-BE49-F238E27FC236}">
                <a16:creationId xmlns:a16="http://schemas.microsoft.com/office/drawing/2014/main" id="{2641F117-7807-C94B-9850-29B450B7009C}"/>
              </a:ext>
            </a:extLst>
          </p:cNvPr>
          <p:cNvGrpSpPr/>
          <p:nvPr/>
        </p:nvGrpSpPr>
        <p:grpSpPr>
          <a:xfrm>
            <a:off x="-2955561" y="2621479"/>
            <a:ext cx="2784000" cy="1033376"/>
            <a:chOff x="578425" y="1989024"/>
            <a:chExt cx="2088000" cy="775032"/>
          </a:xfrm>
        </p:grpSpPr>
        <p:sp>
          <p:nvSpPr>
            <p:cNvPr id="82" name="Chevron 2">
              <a:extLst>
                <a:ext uri="{FF2B5EF4-FFF2-40B4-BE49-F238E27FC236}">
                  <a16:creationId xmlns:a16="http://schemas.microsoft.com/office/drawing/2014/main" id="{F281BD52-8FE5-8E40-AF4A-CDFFA30126EC}"/>
                </a:ext>
              </a:extLst>
            </p:cNvPr>
            <p:cNvSpPr/>
            <p:nvPr/>
          </p:nvSpPr>
          <p:spPr>
            <a:xfrm>
              <a:off x="578425" y="2181330"/>
              <a:ext cx="2088000" cy="390420"/>
            </a:xfrm>
            <a:prstGeom prst="chevron">
              <a:avLst>
                <a:gd name="adj" fmla="val 3992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87" name="Oval 86">
              <a:extLst>
                <a:ext uri="{FF2B5EF4-FFF2-40B4-BE49-F238E27FC236}">
                  <a16:creationId xmlns:a16="http://schemas.microsoft.com/office/drawing/2014/main" id="{D09F0007-5D26-EC4E-BEB0-B0172126EFB0}"/>
                </a:ext>
              </a:extLst>
            </p:cNvPr>
            <p:cNvSpPr/>
            <p:nvPr/>
          </p:nvSpPr>
          <p:spPr>
            <a:xfrm>
              <a:off x="1234909" y="1989024"/>
              <a:ext cx="775032" cy="775032"/>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pic>
          <p:nvPicPr>
            <p:cNvPr id="114" name="Graphic 113" descr="Face with mask with solid fill">
              <a:extLst>
                <a:ext uri="{FF2B5EF4-FFF2-40B4-BE49-F238E27FC236}">
                  <a16:creationId xmlns:a16="http://schemas.microsoft.com/office/drawing/2014/main" id="{0EC246CF-C811-FB46-AEA9-CDA0D06B7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7697" y="2073845"/>
              <a:ext cx="671349" cy="671349"/>
            </a:xfrm>
            <a:prstGeom prst="rect">
              <a:avLst/>
            </a:prstGeom>
          </p:spPr>
        </p:pic>
      </p:grpSp>
      <p:grpSp>
        <p:nvGrpSpPr>
          <p:cNvPr id="4" name="Group 3">
            <a:extLst>
              <a:ext uri="{FF2B5EF4-FFF2-40B4-BE49-F238E27FC236}">
                <a16:creationId xmlns:a16="http://schemas.microsoft.com/office/drawing/2014/main" id="{0E869246-9272-F640-B94C-FBB40FD0A333}"/>
              </a:ext>
            </a:extLst>
          </p:cNvPr>
          <p:cNvGrpSpPr/>
          <p:nvPr/>
        </p:nvGrpSpPr>
        <p:grpSpPr>
          <a:xfrm>
            <a:off x="-2955561" y="2616279"/>
            <a:ext cx="2784000" cy="1065800"/>
            <a:chOff x="4719777" y="1989024"/>
            <a:chExt cx="2088000" cy="799350"/>
          </a:xfrm>
        </p:grpSpPr>
        <p:sp>
          <p:nvSpPr>
            <p:cNvPr id="84" name="Chevron 19">
              <a:extLst>
                <a:ext uri="{FF2B5EF4-FFF2-40B4-BE49-F238E27FC236}">
                  <a16:creationId xmlns:a16="http://schemas.microsoft.com/office/drawing/2014/main" id="{B4CFCB2D-E024-5B4E-A827-1FF16554C285}"/>
                </a:ext>
              </a:extLst>
            </p:cNvPr>
            <p:cNvSpPr/>
            <p:nvPr/>
          </p:nvSpPr>
          <p:spPr>
            <a:xfrm>
              <a:off x="4719777" y="2181330"/>
              <a:ext cx="2088000" cy="390420"/>
            </a:xfrm>
            <a:prstGeom prst="chevron">
              <a:avLst>
                <a:gd name="adj" fmla="val 399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89" name="Oval 88">
              <a:extLst>
                <a:ext uri="{FF2B5EF4-FFF2-40B4-BE49-F238E27FC236}">
                  <a16:creationId xmlns:a16="http://schemas.microsoft.com/office/drawing/2014/main" id="{3C55F912-7737-8244-8E61-11D1375AE657}"/>
                </a:ext>
              </a:extLst>
            </p:cNvPr>
            <p:cNvSpPr/>
            <p:nvPr/>
          </p:nvSpPr>
          <p:spPr>
            <a:xfrm>
              <a:off x="5376261" y="1989024"/>
              <a:ext cx="775032" cy="77503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pic>
          <p:nvPicPr>
            <p:cNvPr id="118" name="Graphic 117" descr="N95 mask with solid fill">
              <a:extLst>
                <a:ext uri="{FF2B5EF4-FFF2-40B4-BE49-F238E27FC236}">
                  <a16:creationId xmlns:a16="http://schemas.microsoft.com/office/drawing/2014/main" id="{365672F0-ED3B-8148-8F74-50241BA4B5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3585" y="2013342"/>
              <a:ext cx="775032" cy="775032"/>
            </a:xfrm>
            <a:prstGeom prst="rect">
              <a:avLst/>
            </a:prstGeom>
          </p:spPr>
        </p:pic>
      </p:grpSp>
      <p:sp>
        <p:nvSpPr>
          <p:cNvPr id="126" name="직사각형 113">
            <a:extLst>
              <a:ext uri="{FF2B5EF4-FFF2-40B4-BE49-F238E27FC236}">
                <a16:creationId xmlns:a16="http://schemas.microsoft.com/office/drawing/2014/main" id="{7D798BE1-F7CD-5746-ACD5-791EE97736D7}"/>
              </a:ext>
            </a:extLst>
          </p:cNvPr>
          <p:cNvSpPr>
            <a:spLocks noChangeArrowheads="1"/>
          </p:cNvSpPr>
          <p:nvPr/>
        </p:nvSpPr>
        <p:spPr bwMode="auto">
          <a:xfrm>
            <a:off x="6397350" y="1561967"/>
            <a:ext cx="2530551" cy="50276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667" b="1" dirty="0">
                <a:solidFill>
                  <a:schemeClr val="accent2"/>
                </a:solidFill>
                <a:cs typeface="Arial" charset="0"/>
              </a:rPr>
              <a:t>TEST SET</a:t>
            </a:r>
            <a:endParaRPr lang="ko-KR" altLang="en-US" sz="2667" b="1" dirty="0">
              <a:solidFill>
                <a:schemeClr val="accent2"/>
              </a:solidFill>
            </a:endParaRPr>
          </a:p>
        </p:txBody>
      </p:sp>
      <p:sp>
        <p:nvSpPr>
          <p:cNvPr id="127" name="직사각형 113">
            <a:extLst>
              <a:ext uri="{FF2B5EF4-FFF2-40B4-BE49-F238E27FC236}">
                <a16:creationId xmlns:a16="http://schemas.microsoft.com/office/drawing/2014/main" id="{64EB1ED3-5C51-8B44-8D30-59B6456F1289}"/>
              </a:ext>
            </a:extLst>
          </p:cNvPr>
          <p:cNvSpPr>
            <a:spLocks noChangeArrowheads="1"/>
          </p:cNvSpPr>
          <p:nvPr/>
        </p:nvSpPr>
        <p:spPr bwMode="auto">
          <a:xfrm>
            <a:off x="3745451" y="4280687"/>
            <a:ext cx="2419827" cy="50276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667" b="1" dirty="0">
                <a:solidFill>
                  <a:schemeClr val="accent3"/>
                </a:solidFill>
                <a:cs typeface="Arial" charset="0"/>
              </a:rPr>
              <a:t>TRAIN SET</a:t>
            </a:r>
            <a:endParaRPr lang="ko-KR" altLang="en-US" sz="2667" b="1" dirty="0">
              <a:solidFill>
                <a:schemeClr val="accent3"/>
              </a:solidFill>
            </a:endParaRPr>
          </a:p>
        </p:txBody>
      </p:sp>
      <p:grpSp>
        <p:nvGrpSpPr>
          <p:cNvPr id="5" name="Group 4">
            <a:extLst>
              <a:ext uri="{FF2B5EF4-FFF2-40B4-BE49-F238E27FC236}">
                <a16:creationId xmlns:a16="http://schemas.microsoft.com/office/drawing/2014/main" id="{A2737539-8FAD-344E-BA79-03F0C77841A5}"/>
              </a:ext>
            </a:extLst>
          </p:cNvPr>
          <p:cNvGrpSpPr/>
          <p:nvPr/>
        </p:nvGrpSpPr>
        <p:grpSpPr>
          <a:xfrm>
            <a:off x="-2902919" y="2641395"/>
            <a:ext cx="2678715" cy="1008227"/>
            <a:chOff x="6825101" y="1989024"/>
            <a:chExt cx="2009036" cy="756170"/>
          </a:xfrm>
        </p:grpSpPr>
        <p:sp>
          <p:nvSpPr>
            <p:cNvPr id="119" name="Chevron 27">
              <a:extLst>
                <a:ext uri="{FF2B5EF4-FFF2-40B4-BE49-F238E27FC236}">
                  <a16:creationId xmlns:a16="http://schemas.microsoft.com/office/drawing/2014/main" id="{678E7374-2DFB-824E-9965-A9E521CD9AF7}"/>
                </a:ext>
              </a:extLst>
            </p:cNvPr>
            <p:cNvSpPr/>
            <p:nvPr/>
          </p:nvSpPr>
          <p:spPr>
            <a:xfrm>
              <a:off x="6825101" y="2181330"/>
              <a:ext cx="2009036" cy="375655"/>
            </a:xfrm>
            <a:prstGeom prst="chevron">
              <a:avLst>
                <a:gd name="adj" fmla="val 3992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120" name="Oval 119">
              <a:extLst>
                <a:ext uri="{FF2B5EF4-FFF2-40B4-BE49-F238E27FC236}">
                  <a16:creationId xmlns:a16="http://schemas.microsoft.com/office/drawing/2014/main" id="{E46BC972-8C3C-3941-AA8C-CB0C59D535DD}"/>
                </a:ext>
              </a:extLst>
            </p:cNvPr>
            <p:cNvSpPr/>
            <p:nvPr/>
          </p:nvSpPr>
          <p:spPr>
            <a:xfrm>
              <a:off x="7481585" y="1989024"/>
              <a:ext cx="745720" cy="745720"/>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pic>
          <p:nvPicPr>
            <p:cNvPr id="129" name="Graphic 128" descr="Badge Tick1 with solid fill">
              <a:extLst>
                <a:ext uri="{FF2B5EF4-FFF2-40B4-BE49-F238E27FC236}">
                  <a16:creationId xmlns:a16="http://schemas.microsoft.com/office/drawing/2014/main" id="{3F546F2B-D42E-3144-9926-9BCB97ACA9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1585" y="1999474"/>
              <a:ext cx="745720" cy="745720"/>
            </a:xfrm>
            <a:prstGeom prst="rect">
              <a:avLst/>
            </a:prstGeom>
          </p:spPr>
        </p:pic>
      </p:grpSp>
      <p:sp>
        <p:nvSpPr>
          <p:cNvPr id="130" name="직사각형 113">
            <a:extLst>
              <a:ext uri="{FF2B5EF4-FFF2-40B4-BE49-F238E27FC236}">
                <a16:creationId xmlns:a16="http://schemas.microsoft.com/office/drawing/2014/main" id="{D2F7A56C-5795-0941-B4DE-B474DF8AC1FC}"/>
              </a:ext>
            </a:extLst>
          </p:cNvPr>
          <p:cNvSpPr>
            <a:spLocks noChangeArrowheads="1"/>
          </p:cNvSpPr>
          <p:nvPr/>
        </p:nvSpPr>
        <p:spPr bwMode="auto">
          <a:xfrm>
            <a:off x="9248299" y="3863715"/>
            <a:ext cx="2530551" cy="1323632"/>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667" b="1" dirty="0">
                <a:solidFill>
                  <a:srgbClr val="92D050"/>
                </a:solidFill>
                <a:cs typeface="Arial" charset="0"/>
              </a:rPr>
              <a:t>MASK</a:t>
            </a:r>
          </a:p>
          <a:p>
            <a:pPr algn="ctr"/>
            <a:r>
              <a:rPr lang="en-US" altLang="ko-KR" sz="2667" b="1" dirty="0">
                <a:solidFill>
                  <a:srgbClr val="FF0000"/>
                </a:solidFill>
                <a:cs typeface="Arial" charset="0"/>
              </a:rPr>
              <a:t>OR</a:t>
            </a:r>
          </a:p>
          <a:p>
            <a:pPr algn="ctr"/>
            <a:r>
              <a:rPr lang="en-US" altLang="ko-KR" sz="2667" b="1" dirty="0">
                <a:solidFill>
                  <a:srgbClr val="92D050"/>
                </a:solidFill>
                <a:cs typeface="Arial" charset="0"/>
              </a:rPr>
              <a:t>NO MASK</a:t>
            </a:r>
          </a:p>
        </p:txBody>
      </p:sp>
      <p:sp>
        <p:nvSpPr>
          <p:cNvPr id="131" name="Title 3">
            <a:extLst>
              <a:ext uri="{FF2B5EF4-FFF2-40B4-BE49-F238E27FC236}">
                <a16:creationId xmlns:a16="http://schemas.microsoft.com/office/drawing/2014/main" id="{39DB87FD-CE1F-C849-BC19-4A1506B7F691}"/>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Đặc</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tính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ảnh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vào</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hệ</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thống</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405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fill="hold"/>
                                        <p:tgtEl>
                                          <p:spTgt spid="131"/>
                                        </p:tgtEl>
                                        <p:attrNameLst>
                                          <p:attrName>ppt_x</p:attrName>
                                        </p:attrNameLst>
                                      </p:cBhvr>
                                      <p:tavLst>
                                        <p:tav tm="0">
                                          <p:val>
                                            <p:strVal val="#ppt_x"/>
                                          </p:val>
                                        </p:tav>
                                        <p:tav tm="100000">
                                          <p:val>
                                            <p:strVal val="#ppt_x"/>
                                          </p:val>
                                        </p:tav>
                                      </p:tavLst>
                                    </p:anim>
                                    <p:anim calcmode="lin" valueType="num">
                                      <p:cBhvr additive="base">
                                        <p:cTn id="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30035 -0.00155 L 0.30626 0.00308 " pathEditMode="relative" rAng="0" ptsTypes="AA">
                                      <p:cBhvr>
                                        <p:cTn id="12" dur="2000" fill="hold"/>
                                        <p:tgtEl>
                                          <p:spTgt spid="2"/>
                                        </p:tgtEl>
                                        <p:attrNameLst>
                                          <p:attrName>ppt_x</p:attrName>
                                          <p:attrName>ppt_y</p:attrName>
                                        </p:attrNameLst>
                                      </p:cBhvr>
                                      <p:rCtr x="30330" y="216"/>
                                    </p:animMotion>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barn(inVertical)">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barn(inVertical)">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4.72222E-6 7.40741E-7 L 0.53472 0.00123 " pathEditMode="relative" rAng="0" ptsTypes="AA">
                                      <p:cBhvr>
                                        <p:cTn id="26" dur="2000" fill="hold"/>
                                        <p:tgtEl>
                                          <p:spTgt spid="3"/>
                                        </p:tgtEl>
                                        <p:attrNameLst>
                                          <p:attrName>ppt_x</p:attrName>
                                          <p:attrName>ppt_y</p:attrName>
                                        </p:attrNameLst>
                                      </p:cBhvr>
                                      <p:rCtr x="26736" y="62"/>
                                    </p:animMotion>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barn(inVertical)">
                                      <p:cBhvr>
                                        <p:cTn id="31" dur="500"/>
                                        <p:tgtEl>
                                          <p:spTgt spid="12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barn(inVertical)">
                                      <p:cBhvr>
                                        <p:cTn id="34" dur="5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nodeType="clickEffect">
                                  <p:stCondLst>
                                    <p:cond delay="0"/>
                                  </p:stCondLst>
                                  <p:childTnLst>
                                    <p:animMotion origin="layout" path="M -5E-6 7.40741E-7 L 0.75573 -0.00031 " pathEditMode="relative" rAng="0" ptsTypes="AA">
                                      <p:cBhvr>
                                        <p:cTn id="38" dur="2000" fill="hold"/>
                                        <p:tgtEl>
                                          <p:spTgt spid="4"/>
                                        </p:tgtEl>
                                        <p:attrNameLst>
                                          <p:attrName>ppt_x</p:attrName>
                                          <p:attrName>ppt_y</p:attrName>
                                        </p:attrNameLst>
                                      </p:cBhvr>
                                      <p:rCtr x="37778" y="-31"/>
                                    </p:animMotion>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barn(inVertical)">
                                      <p:cBhvr>
                                        <p:cTn id="43" dur="500"/>
                                        <p:tgtEl>
                                          <p:spTgt spid="12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barn(inVertical)">
                                      <p:cBhvr>
                                        <p:cTn id="46" dur="500"/>
                                        <p:tgtEl>
                                          <p:spTgt spid="94"/>
                                        </p:tgtEl>
                                      </p:cBhvr>
                                    </p:animEffec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nodeType="clickEffect">
                                  <p:stCondLst>
                                    <p:cond delay="0"/>
                                  </p:stCondLst>
                                  <p:childTnLst>
                                    <p:animMotion origin="layout" path="M 0.05625 -1.97531E-6 L 0.98438 -0.00154 " pathEditMode="relative" rAng="0" ptsTypes="AA">
                                      <p:cBhvr>
                                        <p:cTn id="50" dur="2000" fill="hold"/>
                                        <p:tgtEl>
                                          <p:spTgt spid="5"/>
                                        </p:tgtEl>
                                        <p:attrNameLst>
                                          <p:attrName>ppt_x</p:attrName>
                                          <p:attrName>ppt_y</p:attrName>
                                        </p:attrNameLst>
                                      </p:cBhvr>
                                      <p:rCtr x="46406" y="-93"/>
                                    </p:animMotion>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30"/>
                                        </p:tgtEl>
                                        <p:attrNameLst>
                                          <p:attrName>style.visibility</p:attrName>
                                        </p:attrNameLst>
                                      </p:cBhvr>
                                      <p:to>
                                        <p:strVal val="visible"/>
                                      </p:to>
                                    </p:set>
                                    <p:animEffect transition="in" filter="barn(inVertical)">
                                      <p:cBhvr>
                                        <p:cTn id="55"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4" grpId="0"/>
      <p:bldP spid="95" grpId="0"/>
      <p:bldP spid="126" grpId="0"/>
      <p:bldP spid="127" grpId="0"/>
      <p:bldP spid="130" grpId="0"/>
      <p:bldP spid="131"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ne4SotRc7YnAtihqdpyvg"/>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Maxpoint Ultimate Light">
      <a:dk1>
        <a:srgbClr val="3F3F3F"/>
      </a:dk1>
      <a:lt1>
        <a:sysClr val="window" lastClr="FFFFFF"/>
      </a:lt1>
      <a:dk2>
        <a:srgbClr val="313C41"/>
      </a:dk2>
      <a:lt2>
        <a:srgbClr val="FFFFFF"/>
      </a:lt2>
      <a:accent1>
        <a:srgbClr val="7FBC41"/>
      </a:accent1>
      <a:accent2>
        <a:srgbClr val="31A8DF"/>
      </a:accent2>
      <a:accent3>
        <a:srgbClr val="EC5724"/>
      </a:accent3>
      <a:accent4>
        <a:srgbClr val="FDB817"/>
      </a:accent4>
      <a:accent5>
        <a:srgbClr val="7B67AD"/>
      </a:accent5>
      <a:accent6>
        <a:srgbClr val="BB2326"/>
      </a:accent6>
      <a:hlink>
        <a:srgbClr val="0563C1"/>
      </a:hlink>
      <a:folHlink>
        <a:srgbClr val="954F72"/>
      </a:folHlink>
    </a:clrScheme>
    <a:fontScheme name="Custom 19">
      <a:majorFont>
        <a:latin typeface="Hind"/>
        <a:ea typeface=""/>
        <a:cs typeface=""/>
      </a:majorFont>
      <a:minorFont>
        <a:latin typeface="Hi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6.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4738</TotalTime>
  <Words>454</Words>
  <Application>Microsoft Office PowerPoint</Application>
  <PresentationFormat>Widescreen</PresentationFormat>
  <Paragraphs>77</Paragraphs>
  <Slides>20</Slides>
  <Notes>2</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20</vt:i4>
      </vt:variant>
    </vt:vector>
  </HeadingPairs>
  <TitlesOfParts>
    <vt:vector size="39" baseType="lpstr">
      <vt:lpstr>Arial</vt:lpstr>
      <vt:lpstr>Arial Hebrew Scholar</vt:lpstr>
      <vt:lpstr>Arial Rounded MT Bold</vt:lpstr>
      <vt:lpstr>Calibri</vt:lpstr>
      <vt:lpstr>Calibri Light</vt:lpstr>
      <vt:lpstr>FZ SlugHalf</vt:lpstr>
      <vt:lpstr>Hind</vt:lpstr>
      <vt:lpstr>Oswald Regular</vt:lpstr>
      <vt:lpstr>Poppins Light</vt:lpstr>
      <vt:lpstr>Segoe UI Black</vt:lpstr>
      <vt:lpstr>Segoe UI Historic</vt:lpstr>
      <vt:lpstr>Segoe UI Semibold</vt:lpstr>
      <vt:lpstr>Tahoma</vt:lpstr>
      <vt:lpstr>Times New Roman</vt:lpstr>
      <vt:lpstr>Level up! PowerPoint</vt:lpstr>
      <vt:lpstr>Office Theme</vt:lpstr>
      <vt:lpstr>1_Office Theme</vt:lpstr>
      <vt:lpstr>3_Office Theme</vt:lpstr>
      <vt:lpstr>think-cell Slide</vt:lpstr>
      <vt:lpstr>PowerPoint Presentation</vt:lpstr>
      <vt:lpstr>PowerPoint Presentation</vt:lpstr>
      <vt:lpstr>PowerPoint Presentation</vt:lpstr>
      <vt:lpstr>Cấu trúc của hệ thống</vt:lpstr>
      <vt:lpstr>Kiến trúc phần mềm</vt:lpstr>
      <vt:lpstr>TÓM TẮT QUÁ TRÌNH BUILD MODEL</vt:lpstr>
      <vt:lpstr>PowerPoint Presentation</vt:lpstr>
      <vt:lpstr>PowerPoint Presentation</vt:lpstr>
      <vt:lpstr>PowerPoint Presentation</vt:lpstr>
      <vt:lpstr>PowerPoint Presentation</vt:lpstr>
      <vt:lpstr>PowerPoint Presentation</vt:lpstr>
      <vt:lpstr>Kiến trúc phần mềm BackEnd và FrontEnd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Vogel, Miriam</dc:creator>
  <cp:keywords/>
  <cp:lastModifiedBy>đức</cp:lastModifiedBy>
  <cp:revision>231</cp:revision>
  <dcterms:created xsi:type="dcterms:W3CDTF">2020-03-23T07:03:59Z</dcterms:created>
  <dcterms:modified xsi:type="dcterms:W3CDTF">2023-01-27T15:59:55Z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msoLanguageIDEnglishUK</vt:lpwstr>
  </property>
</Properties>
</file>